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3" r:id="rId6"/>
    <p:sldId id="262" r:id="rId7"/>
    <p:sldId id="261" r:id="rId8"/>
    <p:sldId id="270" r:id="rId9"/>
    <p:sldId id="269" r:id="rId10"/>
    <p:sldId id="268" r:id="rId11"/>
    <p:sldId id="267"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869"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g"/><Relationship Id="rId4" Type="http://schemas.openxmlformats.org/officeDocument/2006/relationships/image" Target="../media/image10.png"/></Relationships>
</file>

<file path=ppt/diagrams/_rels/data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 Id="rId4"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g"/><Relationship Id="rId4" Type="http://schemas.openxmlformats.org/officeDocument/2006/relationships/image" Target="../media/image1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 Id="rId4"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7FC051-A6E7-4E47-94AC-610E96653A46}" type="doc">
      <dgm:prSet loTypeId="urn:microsoft.com/office/officeart/2008/layout/CircularPictureCallout" loCatId="picture" qsTypeId="urn:microsoft.com/office/officeart/2005/8/quickstyle/simple3" qsCatId="simple" csTypeId="urn:microsoft.com/office/officeart/2005/8/colors/accent1_2" csCatId="accent1" phldr="1"/>
      <dgm:spPr/>
      <dgm:t>
        <a:bodyPr/>
        <a:lstStyle/>
        <a:p>
          <a:endParaRPr lang="en-US"/>
        </a:p>
      </dgm:t>
    </dgm:pt>
    <dgm:pt modelId="{1FD9197A-1FD6-4CD8-B843-E538B6E81377}">
      <dgm:prSet/>
      <dgm:spPr/>
      <dgm:t>
        <a:bodyPr/>
        <a:lstStyle/>
        <a:p>
          <a:endParaRPr lang="en-US"/>
        </a:p>
      </dgm:t>
    </dgm:pt>
    <dgm:pt modelId="{782BA7B5-69F6-4A6C-A297-4889A1549E82}" type="parTrans" cxnId="{BFF2ED0A-A84F-4661-9BBD-345A6A14F627}">
      <dgm:prSet/>
      <dgm:spPr/>
      <dgm:t>
        <a:bodyPr/>
        <a:lstStyle/>
        <a:p>
          <a:endParaRPr lang="en-US"/>
        </a:p>
      </dgm:t>
    </dgm:pt>
    <dgm:pt modelId="{04E7BD55-713B-480A-885F-62E61B7287CE}" type="sibTrans" cxnId="{BFF2ED0A-A84F-4661-9BBD-345A6A14F627}">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39000" r="-39000"/>
          </a:stretch>
        </a:blipFill>
      </dgm:spPr>
      <dgm:t>
        <a:bodyPr/>
        <a:lstStyle/>
        <a:p>
          <a:endParaRPr lang="en-US"/>
        </a:p>
      </dgm:t>
    </dgm:pt>
    <dgm:pt modelId="{C895F462-B3AC-42CE-A782-D94D3A8C01EF}">
      <dgm:prSet phldrT="[Text]" phldr="1"/>
      <dgm:spPr/>
      <dgm:t>
        <a:bodyPr/>
        <a:lstStyle/>
        <a:p>
          <a:endParaRPr lang="en-US"/>
        </a:p>
      </dgm:t>
    </dgm:pt>
    <dgm:pt modelId="{D33AFC91-BFFE-45A3-B1DA-1FD941F2810E}" type="parTrans" cxnId="{44C9205C-718D-428B-B75B-5545C34793E3}">
      <dgm:prSet/>
      <dgm:spPr/>
      <dgm:t>
        <a:bodyPr/>
        <a:lstStyle/>
        <a:p>
          <a:endParaRPr lang="en-US"/>
        </a:p>
      </dgm:t>
    </dgm:pt>
    <dgm:pt modelId="{3D13F462-ADF3-4EC1-BA19-D1A970DE6A04}" type="sibTrans" cxnId="{44C9205C-718D-428B-B75B-5545C34793E3}">
      <dgm:prSet/>
      <dgm:spPr>
        <a:blipFill rotWithShape="1">
          <a:blip xmlns:r="http://schemas.openxmlformats.org/officeDocument/2006/relationships" r:embed="rId2"/>
          <a:stretch>
            <a:fillRect/>
          </a:stretch>
        </a:blipFill>
      </dgm:spPr>
      <dgm:t>
        <a:bodyPr/>
        <a:lstStyle/>
        <a:p>
          <a:endParaRPr lang="en-US"/>
        </a:p>
      </dgm:t>
    </dgm:pt>
    <dgm:pt modelId="{7B032299-AB1D-4EDF-98AE-344EDA4C398E}">
      <dgm:prSet phldrT="[Text]" phldr="1"/>
      <dgm:spPr/>
      <dgm:t>
        <a:bodyPr/>
        <a:lstStyle/>
        <a:p>
          <a:endParaRPr lang="en-US"/>
        </a:p>
      </dgm:t>
    </dgm:pt>
    <dgm:pt modelId="{EC0CC78E-FA04-4821-9F30-225D16AE74F4}" type="parTrans" cxnId="{44A05CA2-0216-4BA2-9921-314A76A0B500}">
      <dgm:prSet/>
      <dgm:spPr/>
      <dgm:t>
        <a:bodyPr/>
        <a:lstStyle/>
        <a:p>
          <a:endParaRPr lang="en-US"/>
        </a:p>
      </dgm:t>
    </dgm:pt>
    <dgm:pt modelId="{6AD4DF83-FF88-4D16-A027-DB87AC165BE6}" type="sibTrans" cxnId="{44A05CA2-0216-4BA2-9921-314A76A0B500}">
      <dgm:prSet/>
      <dgm:spPr>
        <a:blipFill rotWithShape="1">
          <a:blip xmlns:r="http://schemas.openxmlformats.org/officeDocument/2006/relationships" r:embed="rId3"/>
          <a:stretch>
            <a:fillRect/>
          </a:stretch>
        </a:blipFill>
      </dgm:spPr>
      <dgm:t>
        <a:bodyPr/>
        <a:lstStyle/>
        <a:p>
          <a:endParaRPr lang="en-US"/>
        </a:p>
      </dgm:t>
    </dgm:pt>
    <dgm:pt modelId="{B3303223-9EFB-4F30-B2FA-645314B79BDF}">
      <dgm:prSet phldrT="[Text]" phldr="1"/>
      <dgm:spPr/>
      <dgm:t>
        <a:bodyPr/>
        <a:lstStyle/>
        <a:p>
          <a:endParaRPr lang="en-US"/>
        </a:p>
      </dgm:t>
    </dgm:pt>
    <dgm:pt modelId="{02DAB26F-3C59-4391-A3BA-2CF09CD09127}" type="parTrans" cxnId="{DE8A5B4E-29AC-449E-9756-AEC8BF2251D2}">
      <dgm:prSet/>
      <dgm:spPr/>
      <dgm:t>
        <a:bodyPr/>
        <a:lstStyle/>
        <a:p>
          <a:endParaRPr lang="en-US"/>
        </a:p>
      </dgm:t>
    </dgm:pt>
    <dgm:pt modelId="{0DFAA8E7-AA24-4D9B-8D7D-8C9D77250343}" type="sibTrans" cxnId="{DE8A5B4E-29AC-449E-9756-AEC8BF2251D2}">
      <dgm:prSet/>
      <dgm:spPr>
        <a:blipFill rotWithShape="1">
          <a:blip xmlns:r="http://schemas.openxmlformats.org/officeDocument/2006/relationships" r:embed="rId4"/>
          <a:stretch>
            <a:fillRect/>
          </a:stretch>
        </a:blipFill>
      </dgm:spPr>
      <dgm:t>
        <a:bodyPr/>
        <a:lstStyle/>
        <a:p>
          <a:endParaRPr lang="en-US"/>
        </a:p>
      </dgm:t>
    </dgm:pt>
    <dgm:pt modelId="{226A0753-B326-480A-97FF-A421AC83C89D}" type="pres">
      <dgm:prSet presAssocID="{087FC051-A6E7-4E47-94AC-610E96653A46}" presName="Name0" presStyleCnt="0">
        <dgm:presLayoutVars>
          <dgm:chMax val="7"/>
          <dgm:chPref val="7"/>
          <dgm:dir/>
        </dgm:presLayoutVars>
      </dgm:prSet>
      <dgm:spPr/>
    </dgm:pt>
    <dgm:pt modelId="{5F23C156-0EFF-4DA8-B37C-714FF9C5A08C}" type="pres">
      <dgm:prSet presAssocID="{087FC051-A6E7-4E47-94AC-610E96653A46}" presName="Name1" presStyleCnt="0"/>
      <dgm:spPr/>
    </dgm:pt>
    <dgm:pt modelId="{D3A0F2D9-9D9A-4301-A479-EF13B6CEF44F}" type="pres">
      <dgm:prSet presAssocID="{04E7BD55-713B-480A-885F-62E61B7287CE}" presName="picture_1" presStyleCnt="0"/>
      <dgm:spPr/>
    </dgm:pt>
    <dgm:pt modelId="{54C82037-DD38-42D1-A4E2-B13FBD8E24B8}" type="pres">
      <dgm:prSet presAssocID="{04E7BD55-713B-480A-885F-62E61B7287CE}" presName="pictureRepeatNode" presStyleLbl="alignImgPlace1" presStyleIdx="0" presStyleCnt="4" custLinFactNeighborX="-22789" custLinFactNeighborY="-2043"/>
      <dgm:spPr/>
    </dgm:pt>
    <dgm:pt modelId="{1CE256C6-DC51-43C1-A0DC-58B59A8E7E77}" type="pres">
      <dgm:prSet presAssocID="{1FD9197A-1FD6-4CD8-B843-E538B6E81377}" presName="text_1" presStyleLbl="node1" presStyleIdx="0" presStyleCnt="0">
        <dgm:presLayoutVars>
          <dgm:bulletEnabled val="1"/>
        </dgm:presLayoutVars>
      </dgm:prSet>
      <dgm:spPr/>
    </dgm:pt>
    <dgm:pt modelId="{0D648C1A-A3F7-4638-A081-CE1A84787BCA}" type="pres">
      <dgm:prSet presAssocID="{3D13F462-ADF3-4EC1-BA19-D1A970DE6A04}" presName="picture_2" presStyleCnt="0"/>
      <dgm:spPr/>
    </dgm:pt>
    <dgm:pt modelId="{496452D7-E14E-4FFB-8306-03CF4FB99C05}" type="pres">
      <dgm:prSet presAssocID="{3D13F462-ADF3-4EC1-BA19-D1A970DE6A04}" presName="pictureRepeatNode" presStyleLbl="alignImgPlace1" presStyleIdx="1" presStyleCnt="4"/>
      <dgm:spPr/>
    </dgm:pt>
    <dgm:pt modelId="{AA364F7E-4C4A-499A-8E05-57A32A960DB5}" type="pres">
      <dgm:prSet presAssocID="{C895F462-B3AC-42CE-A782-D94D3A8C01EF}" presName="line_2" presStyleLbl="parChTrans1D1" presStyleIdx="0" presStyleCnt="3"/>
      <dgm:spPr/>
    </dgm:pt>
    <dgm:pt modelId="{716D5D1E-9821-4D76-AC9A-BEBBAB7800D5}" type="pres">
      <dgm:prSet presAssocID="{C895F462-B3AC-42CE-A782-D94D3A8C01EF}" presName="textparent_2" presStyleLbl="node1" presStyleIdx="0" presStyleCnt="0"/>
      <dgm:spPr/>
    </dgm:pt>
    <dgm:pt modelId="{FD2C7962-2DDA-4C93-B84C-979A8122F290}" type="pres">
      <dgm:prSet presAssocID="{C895F462-B3AC-42CE-A782-D94D3A8C01EF}" presName="text_2" presStyleLbl="revTx" presStyleIdx="0" presStyleCnt="3">
        <dgm:presLayoutVars>
          <dgm:bulletEnabled val="1"/>
        </dgm:presLayoutVars>
      </dgm:prSet>
      <dgm:spPr/>
    </dgm:pt>
    <dgm:pt modelId="{1E26166E-2BA7-4EAB-A539-1EE1E81B8E4C}" type="pres">
      <dgm:prSet presAssocID="{6AD4DF83-FF88-4D16-A027-DB87AC165BE6}" presName="picture_3" presStyleCnt="0"/>
      <dgm:spPr/>
    </dgm:pt>
    <dgm:pt modelId="{3BB47FE9-8398-4F34-B407-AB4371466504}" type="pres">
      <dgm:prSet presAssocID="{6AD4DF83-FF88-4D16-A027-DB87AC165BE6}" presName="pictureRepeatNode" presStyleLbl="alignImgPlace1" presStyleIdx="2" presStyleCnt="4" custLinFactNeighborX="4050" custLinFactNeighborY="-4000"/>
      <dgm:spPr/>
    </dgm:pt>
    <dgm:pt modelId="{63058D5B-4C2F-484C-B6C4-5F91FF9379C2}" type="pres">
      <dgm:prSet presAssocID="{7B032299-AB1D-4EDF-98AE-344EDA4C398E}" presName="line_3" presStyleLbl="parChTrans1D1" presStyleIdx="1" presStyleCnt="3"/>
      <dgm:spPr/>
    </dgm:pt>
    <dgm:pt modelId="{20B4A262-1865-4E11-8AAA-96E5E683F8A5}" type="pres">
      <dgm:prSet presAssocID="{7B032299-AB1D-4EDF-98AE-344EDA4C398E}" presName="textparent_3" presStyleLbl="node1" presStyleIdx="0" presStyleCnt="0"/>
      <dgm:spPr/>
    </dgm:pt>
    <dgm:pt modelId="{AD2030AE-28C2-410C-9727-BC4086E35899}" type="pres">
      <dgm:prSet presAssocID="{7B032299-AB1D-4EDF-98AE-344EDA4C398E}" presName="text_3" presStyleLbl="revTx" presStyleIdx="1" presStyleCnt="3">
        <dgm:presLayoutVars>
          <dgm:bulletEnabled val="1"/>
        </dgm:presLayoutVars>
      </dgm:prSet>
      <dgm:spPr/>
    </dgm:pt>
    <dgm:pt modelId="{5572B0F5-608B-4829-8E03-2228588C2C31}" type="pres">
      <dgm:prSet presAssocID="{0DFAA8E7-AA24-4D9B-8D7D-8C9D77250343}" presName="picture_4" presStyleCnt="0"/>
      <dgm:spPr/>
    </dgm:pt>
    <dgm:pt modelId="{E7AE09F2-CEE2-450F-AD56-BE43C62ED8CA}" type="pres">
      <dgm:prSet presAssocID="{0DFAA8E7-AA24-4D9B-8D7D-8C9D77250343}" presName="pictureRepeatNode" presStyleLbl="alignImgPlace1" presStyleIdx="3" presStyleCnt="4" custScaleX="126867" custScaleY="72375"/>
      <dgm:spPr/>
    </dgm:pt>
    <dgm:pt modelId="{A6FE8E07-73F3-4B11-B96E-7544FADFACBA}" type="pres">
      <dgm:prSet presAssocID="{B3303223-9EFB-4F30-B2FA-645314B79BDF}" presName="line_4" presStyleLbl="parChTrans1D1" presStyleIdx="2" presStyleCnt="3"/>
      <dgm:spPr/>
    </dgm:pt>
    <dgm:pt modelId="{543A8D71-3096-4BF2-A827-C82464049812}" type="pres">
      <dgm:prSet presAssocID="{B3303223-9EFB-4F30-B2FA-645314B79BDF}" presName="textparent_4" presStyleLbl="node1" presStyleIdx="0" presStyleCnt="0"/>
      <dgm:spPr/>
    </dgm:pt>
    <dgm:pt modelId="{1FF2D67B-5F27-4AF9-AD21-2FDD06142ED9}" type="pres">
      <dgm:prSet presAssocID="{B3303223-9EFB-4F30-B2FA-645314B79BDF}" presName="text_4" presStyleLbl="revTx" presStyleIdx="2" presStyleCnt="3">
        <dgm:presLayoutVars>
          <dgm:bulletEnabled val="1"/>
        </dgm:presLayoutVars>
      </dgm:prSet>
      <dgm:spPr/>
    </dgm:pt>
  </dgm:ptLst>
  <dgm:cxnLst>
    <dgm:cxn modelId="{A0A56F44-18D5-4FF2-A8AB-17FFE88571F8}" type="presOf" srcId="{1FD9197A-1FD6-4CD8-B843-E538B6E81377}" destId="{1CE256C6-DC51-43C1-A0DC-58B59A8E7E77}" srcOrd="0" destOrd="0" presId="urn:microsoft.com/office/officeart/2008/layout/CircularPictureCallout"/>
    <dgm:cxn modelId="{8955332A-B7FB-44C9-B70E-1CFD7054EF93}" type="presOf" srcId="{04E7BD55-713B-480A-885F-62E61B7287CE}" destId="{54C82037-DD38-42D1-A4E2-B13FBD8E24B8}" srcOrd="0" destOrd="0" presId="urn:microsoft.com/office/officeart/2008/layout/CircularPictureCallout"/>
    <dgm:cxn modelId="{506DB0D5-144D-40D7-A9C9-967AF9FE3F3E}" type="presOf" srcId="{7B032299-AB1D-4EDF-98AE-344EDA4C398E}" destId="{AD2030AE-28C2-410C-9727-BC4086E35899}" srcOrd="0" destOrd="0" presId="urn:microsoft.com/office/officeart/2008/layout/CircularPictureCallout"/>
    <dgm:cxn modelId="{DE8A5B4E-29AC-449E-9756-AEC8BF2251D2}" srcId="{087FC051-A6E7-4E47-94AC-610E96653A46}" destId="{B3303223-9EFB-4F30-B2FA-645314B79BDF}" srcOrd="3" destOrd="0" parTransId="{02DAB26F-3C59-4391-A3BA-2CF09CD09127}" sibTransId="{0DFAA8E7-AA24-4D9B-8D7D-8C9D77250343}"/>
    <dgm:cxn modelId="{BFF2ED0A-A84F-4661-9BBD-345A6A14F627}" srcId="{087FC051-A6E7-4E47-94AC-610E96653A46}" destId="{1FD9197A-1FD6-4CD8-B843-E538B6E81377}" srcOrd="0" destOrd="0" parTransId="{782BA7B5-69F6-4A6C-A297-4889A1549E82}" sibTransId="{04E7BD55-713B-480A-885F-62E61B7287CE}"/>
    <dgm:cxn modelId="{A0A8436A-6CAA-4F5E-9A82-BED7BA0284EC}" type="presOf" srcId="{C895F462-B3AC-42CE-A782-D94D3A8C01EF}" destId="{FD2C7962-2DDA-4C93-B84C-979A8122F290}" srcOrd="0" destOrd="0" presId="urn:microsoft.com/office/officeart/2008/layout/CircularPictureCallout"/>
    <dgm:cxn modelId="{5C56377E-BE5E-4511-A2CB-4AC496FB987B}" type="presOf" srcId="{087FC051-A6E7-4E47-94AC-610E96653A46}" destId="{226A0753-B326-480A-97FF-A421AC83C89D}" srcOrd="0" destOrd="0" presId="urn:microsoft.com/office/officeart/2008/layout/CircularPictureCallout"/>
    <dgm:cxn modelId="{0DD4A6DA-F2D3-4CBC-AD84-7936D3230429}" type="presOf" srcId="{3D13F462-ADF3-4EC1-BA19-D1A970DE6A04}" destId="{496452D7-E14E-4FFB-8306-03CF4FB99C05}" srcOrd="0" destOrd="0" presId="urn:microsoft.com/office/officeart/2008/layout/CircularPictureCallout"/>
    <dgm:cxn modelId="{A26EDB78-DA1F-4F1B-8BBB-5026AF1B7BEF}" type="presOf" srcId="{6AD4DF83-FF88-4D16-A027-DB87AC165BE6}" destId="{3BB47FE9-8398-4F34-B407-AB4371466504}" srcOrd="0" destOrd="0" presId="urn:microsoft.com/office/officeart/2008/layout/CircularPictureCallout"/>
    <dgm:cxn modelId="{44C9205C-718D-428B-B75B-5545C34793E3}" srcId="{087FC051-A6E7-4E47-94AC-610E96653A46}" destId="{C895F462-B3AC-42CE-A782-D94D3A8C01EF}" srcOrd="1" destOrd="0" parTransId="{D33AFC91-BFFE-45A3-B1DA-1FD941F2810E}" sibTransId="{3D13F462-ADF3-4EC1-BA19-D1A970DE6A04}"/>
    <dgm:cxn modelId="{44A05CA2-0216-4BA2-9921-314A76A0B500}" srcId="{087FC051-A6E7-4E47-94AC-610E96653A46}" destId="{7B032299-AB1D-4EDF-98AE-344EDA4C398E}" srcOrd="2" destOrd="0" parTransId="{EC0CC78E-FA04-4821-9F30-225D16AE74F4}" sibTransId="{6AD4DF83-FF88-4D16-A027-DB87AC165BE6}"/>
    <dgm:cxn modelId="{08783597-2D24-42B5-AD9C-B41DD543B72C}" type="presOf" srcId="{0DFAA8E7-AA24-4D9B-8D7D-8C9D77250343}" destId="{E7AE09F2-CEE2-450F-AD56-BE43C62ED8CA}" srcOrd="0" destOrd="0" presId="urn:microsoft.com/office/officeart/2008/layout/CircularPictureCallout"/>
    <dgm:cxn modelId="{03B026CC-0A1E-48F7-A4B6-FC36A51A99B1}" type="presOf" srcId="{B3303223-9EFB-4F30-B2FA-645314B79BDF}" destId="{1FF2D67B-5F27-4AF9-AD21-2FDD06142ED9}" srcOrd="0" destOrd="0" presId="urn:microsoft.com/office/officeart/2008/layout/CircularPictureCallout"/>
    <dgm:cxn modelId="{4CD15794-7360-4188-9E3A-F56BCA9240BE}" type="presParOf" srcId="{226A0753-B326-480A-97FF-A421AC83C89D}" destId="{5F23C156-0EFF-4DA8-B37C-714FF9C5A08C}" srcOrd="0" destOrd="0" presId="urn:microsoft.com/office/officeart/2008/layout/CircularPictureCallout"/>
    <dgm:cxn modelId="{14559425-12BC-4D1B-AC5C-9FBBB9E6D50B}" type="presParOf" srcId="{5F23C156-0EFF-4DA8-B37C-714FF9C5A08C}" destId="{D3A0F2D9-9D9A-4301-A479-EF13B6CEF44F}" srcOrd="0" destOrd="0" presId="urn:microsoft.com/office/officeart/2008/layout/CircularPictureCallout"/>
    <dgm:cxn modelId="{D21C8DFC-44F7-46A3-AE08-1D72DA99231D}" type="presParOf" srcId="{D3A0F2D9-9D9A-4301-A479-EF13B6CEF44F}" destId="{54C82037-DD38-42D1-A4E2-B13FBD8E24B8}" srcOrd="0" destOrd="0" presId="urn:microsoft.com/office/officeart/2008/layout/CircularPictureCallout"/>
    <dgm:cxn modelId="{03805DC6-6236-48D5-AFDF-D0ECF8A04653}" type="presParOf" srcId="{5F23C156-0EFF-4DA8-B37C-714FF9C5A08C}" destId="{1CE256C6-DC51-43C1-A0DC-58B59A8E7E77}" srcOrd="1" destOrd="0" presId="urn:microsoft.com/office/officeart/2008/layout/CircularPictureCallout"/>
    <dgm:cxn modelId="{BD9608A9-369D-4F34-A812-B502ED06664C}" type="presParOf" srcId="{5F23C156-0EFF-4DA8-B37C-714FF9C5A08C}" destId="{0D648C1A-A3F7-4638-A081-CE1A84787BCA}" srcOrd="2" destOrd="0" presId="urn:microsoft.com/office/officeart/2008/layout/CircularPictureCallout"/>
    <dgm:cxn modelId="{57202B1B-F6DE-4F2E-A9F7-ECCD3F8BBF9A}" type="presParOf" srcId="{0D648C1A-A3F7-4638-A081-CE1A84787BCA}" destId="{496452D7-E14E-4FFB-8306-03CF4FB99C05}" srcOrd="0" destOrd="0" presId="urn:microsoft.com/office/officeart/2008/layout/CircularPictureCallout"/>
    <dgm:cxn modelId="{65228A24-E854-420A-A6BE-855CF7833679}" type="presParOf" srcId="{5F23C156-0EFF-4DA8-B37C-714FF9C5A08C}" destId="{AA364F7E-4C4A-499A-8E05-57A32A960DB5}" srcOrd="3" destOrd="0" presId="urn:microsoft.com/office/officeart/2008/layout/CircularPictureCallout"/>
    <dgm:cxn modelId="{28DFF827-C04E-441A-81EF-5F92F6845D94}" type="presParOf" srcId="{5F23C156-0EFF-4DA8-B37C-714FF9C5A08C}" destId="{716D5D1E-9821-4D76-AC9A-BEBBAB7800D5}" srcOrd="4" destOrd="0" presId="urn:microsoft.com/office/officeart/2008/layout/CircularPictureCallout"/>
    <dgm:cxn modelId="{C4E11F30-30B2-41E7-A95C-63171E3C182B}" type="presParOf" srcId="{716D5D1E-9821-4D76-AC9A-BEBBAB7800D5}" destId="{FD2C7962-2DDA-4C93-B84C-979A8122F290}" srcOrd="0" destOrd="0" presId="urn:microsoft.com/office/officeart/2008/layout/CircularPictureCallout"/>
    <dgm:cxn modelId="{38B37BAA-40DC-431F-8E56-C4BE0D15B64B}" type="presParOf" srcId="{5F23C156-0EFF-4DA8-B37C-714FF9C5A08C}" destId="{1E26166E-2BA7-4EAB-A539-1EE1E81B8E4C}" srcOrd="5" destOrd="0" presId="urn:microsoft.com/office/officeart/2008/layout/CircularPictureCallout"/>
    <dgm:cxn modelId="{9D011491-4853-414F-8634-44FB85603620}" type="presParOf" srcId="{1E26166E-2BA7-4EAB-A539-1EE1E81B8E4C}" destId="{3BB47FE9-8398-4F34-B407-AB4371466504}" srcOrd="0" destOrd="0" presId="urn:microsoft.com/office/officeart/2008/layout/CircularPictureCallout"/>
    <dgm:cxn modelId="{99B3FB8F-62FD-4887-AD1E-AE5A17286917}" type="presParOf" srcId="{5F23C156-0EFF-4DA8-B37C-714FF9C5A08C}" destId="{63058D5B-4C2F-484C-B6C4-5F91FF9379C2}" srcOrd="6" destOrd="0" presId="urn:microsoft.com/office/officeart/2008/layout/CircularPictureCallout"/>
    <dgm:cxn modelId="{14332D5C-BB23-4B1E-89B8-AC8BE7B7543C}" type="presParOf" srcId="{5F23C156-0EFF-4DA8-B37C-714FF9C5A08C}" destId="{20B4A262-1865-4E11-8AAA-96E5E683F8A5}" srcOrd="7" destOrd="0" presId="urn:microsoft.com/office/officeart/2008/layout/CircularPictureCallout"/>
    <dgm:cxn modelId="{E17269B9-4A16-4D54-A245-BBA4A0488908}" type="presParOf" srcId="{20B4A262-1865-4E11-8AAA-96E5E683F8A5}" destId="{AD2030AE-28C2-410C-9727-BC4086E35899}" srcOrd="0" destOrd="0" presId="urn:microsoft.com/office/officeart/2008/layout/CircularPictureCallout"/>
    <dgm:cxn modelId="{7886CF5D-ED63-4C80-A13E-0F5F06C1345A}" type="presParOf" srcId="{5F23C156-0EFF-4DA8-B37C-714FF9C5A08C}" destId="{5572B0F5-608B-4829-8E03-2228588C2C31}" srcOrd="8" destOrd="0" presId="urn:microsoft.com/office/officeart/2008/layout/CircularPictureCallout"/>
    <dgm:cxn modelId="{A0BD347F-B992-4BA4-BB41-8163DCDFCF98}" type="presParOf" srcId="{5572B0F5-608B-4829-8E03-2228588C2C31}" destId="{E7AE09F2-CEE2-450F-AD56-BE43C62ED8CA}" srcOrd="0" destOrd="0" presId="urn:microsoft.com/office/officeart/2008/layout/CircularPictureCallout"/>
    <dgm:cxn modelId="{53C29875-5675-42F2-927E-3EE25C3E9E3D}" type="presParOf" srcId="{5F23C156-0EFF-4DA8-B37C-714FF9C5A08C}" destId="{A6FE8E07-73F3-4B11-B96E-7544FADFACBA}" srcOrd="9" destOrd="0" presId="urn:microsoft.com/office/officeart/2008/layout/CircularPictureCallout"/>
    <dgm:cxn modelId="{085BA2EC-EE68-48F8-ACEB-4333A10C477A}" type="presParOf" srcId="{5F23C156-0EFF-4DA8-B37C-714FF9C5A08C}" destId="{543A8D71-3096-4BF2-A827-C82464049812}" srcOrd="10" destOrd="0" presId="urn:microsoft.com/office/officeart/2008/layout/CircularPictureCallout"/>
    <dgm:cxn modelId="{39572C54-5E24-459B-ACB5-ED1B704B5C7E}" type="presParOf" srcId="{543A8D71-3096-4BF2-A827-C82464049812}" destId="{1FF2D67B-5F27-4AF9-AD21-2FDD06142ED9}" srcOrd="0"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681EA5-B788-44E0-A7AC-428CCD7DEEFF}"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0495778-2255-4D55-9797-D5CC077EEB94}">
      <dgm:prSet/>
      <dgm:spPr/>
      <dgm:t>
        <a:bodyPr/>
        <a:lstStyle/>
        <a:p>
          <a:endParaRPr lang="en-US"/>
        </a:p>
      </dgm:t>
    </dgm:pt>
    <dgm:pt modelId="{43145323-1721-4816-A852-2FDCD685490B}" type="parTrans" cxnId="{3AA10435-DDA2-40FA-B8B5-21F4EA24E59A}">
      <dgm:prSet/>
      <dgm:spPr/>
      <dgm:t>
        <a:bodyPr/>
        <a:lstStyle/>
        <a:p>
          <a:endParaRPr lang="en-US"/>
        </a:p>
      </dgm:t>
    </dgm:pt>
    <dgm:pt modelId="{CEBBCE7E-75D9-41D7-AB94-CFF70467A417}" type="sibTrans" cxnId="{3AA10435-DDA2-40FA-B8B5-21F4EA24E59A}">
      <dgm:prSet/>
      <dgm:spPr>
        <a:blipFill rotWithShape="1">
          <a:blip xmlns:r="http://schemas.openxmlformats.org/officeDocument/2006/relationships" r:embed="rId1"/>
          <a:stretch>
            <a:fillRect/>
          </a:stretch>
        </a:blipFill>
      </dgm:spPr>
      <dgm:t>
        <a:bodyPr/>
        <a:lstStyle/>
        <a:p>
          <a:endParaRPr lang="en-US"/>
        </a:p>
      </dgm:t>
    </dgm:pt>
    <dgm:pt modelId="{43388ED1-6BCD-4EEF-A0DB-5F8A96EF69C0}">
      <dgm:prSet phldrT="[Text]" phldr="1"/>
      <dgm:spPr/>
      <dgm:t>
        <a:bodyPr/>
        <a:lstStyle/>
        <a:p>
          <a:endParaRPr lang="en-US"/>
        </a:p>
      </dgm:t>
    </dgm:pt>
    <dgm:pt modelId="{77674461-5409-4904-BBBE-00B1357D4480}" type="parTrans" cxnId="{F51AABE7-8F8B-424B-B00C-398B7223FFD7}">
      <dgm:prSet/>
      <dgm:spPr/>
      <dgm:t>
        <a:bodyPr/>
        <a:lstStyle/>
        <a:p>
          <a:endParaRPr lang="en-US"/>
        </a:p>
      </dgm:t>
    </dgm:pt>
    <dgm:pt modelId="{FB6D816C-44D2-464A-A518-3A0C638C3122}" type="sibTrans" cxnId="{F51AABE7-8F8B-424B-B00C-398B7223FFD7}">
      <dgm:prSet/>
      <dgm:spPr>
        <a:blipFill rotWithShape="1">
          <a:blip xmlns:r="http://schemas.openxmlformats.org/officeDocument/2006/relationships" r:embed="rId2"/>
          <a:stretch>
            <a:fillRect/>
          </a:stretch>
        </a:blipFill>
      </dgm:spPr>
      <dgm:t>
        <a:bodyPr/>
        <a:lstStyle/>
        <a:p>
          <a:endParaRPr lang="en-US"/>
        </a:p>
      </dgm:t>
    </dgm:pt>
    <dgm:pt modelId="{F257995F-41E2-4CF9-B32E-6AC7142D55AF}">
      <dgm:prSet phldrT="[Text]" phldr="1"/>
      <dgm:spPr/>
      <dgm:t>
        <a:bodyPr/>
        <a:lstStyle/>
        <a:p>
          <a:endParaRPr lang="en-US"/>
        </a:p>
      </dgm:t>
    </dgm:pt>
    <dgm:pt modelId="{9CA76937-DCE6-4FE4-8601-0A4898D54A45}" type="parTrans" cxnId="{0C5282D2-E944-4DE0-8341-AF184B9810B1}">
      <dgm:prSet/>
      <dgm:spPr/>
      <dgm:t>
        <a:bodyPr/>
        <a:lstStyle/>
        <a:p>
          <a:endParaRPr lang="en-US"/>
        </a:p>
      </dgm:t>
    </dgm:pt>
    <dgm:pt modelId="{5D6132EB-85F5-4100-BF7C-6FC568A9068E}" type="sibTrans" cxnId="{0C5282D2-E944-4DE0-8341-AF184B9810B1}">
      <dgm:prSet/>
      <dgm:spPr>
        <a:blipFill rotWithShape="1">
          <a:blip xmlns:r="http://schemas.openxmlformats.org/officeDocument/2006/relationships" r:embed="rId3"/>
          <a:stretch>
            <a:fillRect/>
          </a:stretch>
        </a:blipFill>
      </dgm:spPr>
      <dgm:t>
        <a:bodyPr/>
        <a:lstStyle/>
        <a:p>
          <a:endParaRPr lang="en-US"/>
        </a:p>
      </dgm:t>
    </dgm:pt>
    <dgm:pt modelId="{873647D7-CC9A-4650-B22A-DC81452E43EE}">
      <dgm:prSet phldrT="[Text]" phldr="1"/>
      <dgm:spPr/>
      <dgm:t>
        <a:bodyPr/>
        <a:lstStyle/>
        <a:p>
          <a:endParaRPr lang="en-US"/>
        </a:p>
      </dgm:t>
    </dgm:pt>
    <dgm:pt modelId="{A75D2EBE-0FD8-4738-A72D-6AADB1FBB83C}" type="parTrans" cxnId="{17C32111-C4CF-4DD4-A9D0-32D668019F9B}">
      <dgm:prSet/>
      <dgm:spPr/>
      <dgm:t>
        <a:bodyPr/>
        <a:lstStyle/>
        <a:p>
          <a:endParaRPr lang="en-US"/>
        </a:p>
      </dgm:t>
    </dgm:pt>
    <dgm:pt modelId="{12956223-C114-436F-9E8E-20E7D9B42CBB}" type="sibTrans" cxnId="{17C32111-C4CF-4DD4-A9D0-32D668019F9B}">
      <dgm:prSet/>
      <dgm:spPr>
        <a:blipFill rotWithShape="1">
          <a:blip xmlns:r="http://schemas.openxmlformats.org/officeDocument/2006/relationships" r:embed="rId4"/>
          <a:stretch>
            <a:fillRect/>
          </a:stretch>
        </a:blipFill>
      </dgm:spPr>
      <dgm:t>
        <a:bodyPr/>
        <a:lstStyle/>
        <a:p>
          <a:endParaRPr lang="en-US"/>
        </a:p>
      </dgm:t>
    </dgm:pt>
    <dgm:pt modelId="{F0AC2460-771D-4F8C-B134-99C0F11D63BF}" type="pres">
      <dgm:prSet presAssocID="{9E681EA5-B788-44E0-A7AC-428CCD7DEEFF}" presName="Name0" presStyleCnt="0">
        <dgm:presLayoutVars>
          <dgm:chMax val="7"/>
          <dgm:chPref val="7"/>
          <dgm:dir/>
        </dgm:presLayoutVars>
      </dgm:prSet>
      <dgm:spPr/>
    </dgm:pt>
    <dgm:pt modelId="{910E184D-7DF4-4827-83C9-DDB5B8E76D4C}" type="pres">
      <dgm:prSet presAssocID="{9E681EA5-B788-44E0-A7AC-428CCD7DEEFF}" presName="Name1" presStyleCnt="0"/>
      <dgm:spPr/>
    </dgm:pt>
    <dgm:pt modelId="{56ADE61C-F2C9-4B2A-B4F0-A976BFC97B7D}" type="pres">
      <dgm:prSet presAssocID="{CEBBCE7E-75D9-41D7-AB94-CFF70467A417}" presName="picture_1" presStyleCnt="0"/>
      <dgm:spPr/>
    </dgm:pt>
    <dgm:pt modelId="{C24B816B-1D89-4EBA-B330-AF1452907687}" type="pres">
      <dgm:prSet presAssocID="{CEBBCE7E-75D9-41D7-AB94-CFF70467A417}" presName="pictureRepeatNode" presStyleLbl="alignImgPlace1" presStyleIdx="0" presStyleCnt="4" custLinFactNeighborX="-15570" custLinFactNeighborY="5000"/>
      <dgm:spPr/>
    </dgm:pt>
    <dgm:pt modelId="{82831A44-0655-4A4B-88D1-3F9C3933A418}" type="pres">
      <dgm:prSet presAssocID="{E0495778-2255-4D55-9797-D5CC077EEB94}" presName="text_1" presStyleLbl="node1" presStyleIdx="0" presStyleCnt="0">
        <dgm:presLayoutVars>
          <dgm:bulletEnabled val="1"/>
        </dgm:presLayoutVars>
      </dgm:prSet>
      <dgm:spPr/>
    </dgm:pt>
    <dgm:pt modelId="{9B57D99F-80C6-4238-B09B-AB4559E5D7AE}" type="pres">
      <dgm:prSet presAssocID="{FB6D816C-44D2-464A-A518-3A0C638C3122}" presName="picture_2" presStyleCnt="0"/>
      <dgm:spPr/>
    </dgm:pt>
    <dgm:pt modelId="{E13BDE65-807E-48D0-9F70-FC44B16AA04D}" type="pres">
      <dgm:prSet presAssocID="{FB6D816C-44D2-464A-A518-3A0C638C3122}" presName="pictureRepeatNode" presStyleLbl="alignImgPlace1" presStyleIdx="1" presStyleCnt="4" custScaleX="93533"/>
      <dgm:spPr/>
    </dgm:pt>
    <dgm:pt modelId="{63C5FD39-6DA6-440E-A7C2-80922A7FCA81}" type="pres">
      <dgm:prSet presAssocID="{43388ED1-6BCD-4EEF-A0DB-5F8A96EF69C0}" presName="line_2" presStyleLbl="parChTrans1D1" presStyleIdx="0" presStyleCnt="3"/>
      <dgm:spPr/>
    </dgm:pt>
    <dgm:pt modelId="{11620716-0511-4EB8-B587-8A028E0A4B65}" type="pres">
      <dgm:prSet presAssocID="{43388ED1-6BCD-4EEF-A0DB-5F8A96EF69C0}" presName="textparent_2" presStyleLbl="node1" presStyleIdx="0" presStyleCnt="0"/>
      <dgm:spPr/>
    </dgm:pt>
    <dgm:pt modelId="{C4771572-B1BD-4AE7-962D-12E895CB437E}" type="pres">
      <dgm:prSet presAssocID="{43388ED1-6BCD-4EEF-A0DB-5F8A96EF69C0}" presName="text_2" presStyleLbl="revTx" presStyleIdx="0" presStyleCnt="3">
        <dgm:presLayoutVars>
          <dgm:bulletEnabled val="1"/>
        </dgm:presLayoutVars>
      </dgm:prSet>
      <dgm:spPr/>
    </dgm:pt>
    <dgm:pt modelId="{B8602643-3347-4F46-B254-274251040D90}" type="pres">
      <dgm:prSet presAssocID="{5D6132EB-85F5-4100-BF7C-6FC568A9068E}" presName="picture_3" presStyleCnt="0"/>
      <dgm:spPr/>
    </dgm:pt>
    <dgm:pt modelId="{AA6262AB-E25F-447A-B7A9-9085799CD20B}" type="pres">
      <dgm:prSet presAssocID="{5D6132EB-85F5-4100-BF7C-6FC568A9068E}" presName="pictureRepeatNode" presStyleLbl="alignImgPlace1" presStyleIdx="2" presStyleCnt="4"/>
      <dgm:spPr/>
    </dgm:pt>
    <dgm:pt modelId="{02E5B8CA-64E0-4D93-B210-25DFF77B553C}" type="pres">
      <dgm:prSet presAssocID="{F257995F-41E2-4CF9-B32E-6AC7142D55AF}" presName="line_3" presStyleLbl="parChTrans1D1" presStyleIdx="1" presStyleCnt="3"/>
      <dgm:spPr/>
    </dgm:pt>
    <dgm:pt modelId="{F6551480-053A-48C0-A2F4-17BDA75B1A2C}" type="pres">
      <dgm:prSet presAssocID="{F257995F-41E2-4CF9-B32E-6AC7142D55AF}" presName="textparent_3" presStyleLbl="node1" presStyleIdx="0" presStyleCnt="0"/>
      <dgm:spPr/>
    </dgm:pt>
    <dgm:pt modelId="{6AFDBC43-E7F1-4E31-BE4F-D6C875C7D74A}" type="pres">
      <dgm:prSet presAssocID="{F257995F-41E2-4CF9-B32E-6AC7142D55AF}" presName="text_3" presStyleLbl="revTx" presStyleIdx="1" presStyleCnt="3" custLinFactX="21021" custLinFactNeighborX="100000" custLinFactNeighborY="46667">
        <dgm:presLayoutVars>
          <dgm:bulletEnabled val="1"/>
        </dgm:presLayoutVars>
      </dgm:prSet>
      <dgm:spPr/>
    </dgm:pt>
    <dgm:pt modelId="{0F4A7C5C-3ED9-4578-B9CE-9D697DEB125E}" type="pres">
      <dgm:prSet presAssocID="{12956223-C114-436F-9E8E-20E7D9B42CBB}" presName="picture_4" presStyleCnt="0"/>
      <dgm:spPr/>
    </dgm:pt>
    <dgm:pt modelId="{B87B56C7-69B1-4897-BC73-D802CD8F7B2C}" type="pres">
      <dgm:prSet presAssocID="{12956223-C114-436F-9E8E-20E7D9B42CBB}" presName="pictureRepeatNode" presStyleLbl="alignImgPlace1" presStyleIdx="3" presStyleCnt="4"/>
      <dgm:spPr/>
    </dgm:pt>
    <dgm:pt modelId="{AB9BB63C-43DC-4923-BACC-79C1C583A6ED}" type="pres">
      <dgm:prSet presAssocID="{873647D7-CC9A-4650-B22A-DC81452E43EE}" presName="line_4" presStyleLbl="parChTrans1D1" presStyleIdx="2" presStyleCnt="3"/>
      <dgm:spPr/>
    </dgm:pt>
    <dgm:pt modelId="{6E6B29B0-2D78-409F-89F9-BD5B26D2FC5E}" type="pres">
      <dgm:prSet presAssocID="{873647D7-CC9A-4650-B22A-DC81452E43EE}" presName="textparent_4" presStyleLbl="node1" presStyleIdx="0" presStyleCnt="0"/>
      <dgm:spPr/>
    </dgm:pt>
    <dgm:pt modelId="{683FECA8-466A-43A7-8D11-978B42260EFB}" type="pres">
      <dgm:prSet presAssocID="{873647D7-CC9A-4650-B22A-DC81452E43EE}" presName="text_4" presStyleLbl="revTx" presStyleIdx="2" presStyleCnt="3">
        <dgm:presLayoutVars>
          <dgm:bulletEnabled val="1"/>
        </dgm:presLayoutVars>
      </dgm:prSet>
      <dgm:spPr/>
    </dgm:pt>
  </dgm:ptLst>
  <dgm:cxnLst>
    <dgm:cxn modelId="{94CB7A91-8907-4D8D-ACDA-5D994935C1B5}" type="presOf" srcId="{CEBBCE7E-75D9-41D7-AB94-CFF70467A417}" destId="{C24B816B-1D89-4EBA-B330-AF1452907687}" srcOrd="0" destOrd="0" presId="urn:microsoft.com/office/officeart/2008/layout/CircularPictureCallout"/>
    <dgm:cxn modelId="{0CA00E31-9C6D-4DC3-BB1D-88A64CCBFFC7}" type="presOf" srcId="{5D6132EB-85F5-4100-BF7C-6FC568A9068E}" destId="{AA6262AB-E25F-447A-B7A9-9085799CD20B}" srcOrd="0" destOrd="0" presId="urn:microsoft.com/office/officeart/2008/layout/CircularPictureCallout"/>
    <dgm:cxn modelId="{0C5282D2-E944-4DE0-8341-AF184B9810B1}" srcId="{9E681EA5-B788-44E0-A7AC-428CCD7DEEFF}" destId="{F257995F-41E2-4CF9-B32E-6AC7142D55AF}" srcOrd="2" destOrd="0" parTransId="{9CA76937-DCE6-4FE4-8601-0A4898D54A45}" sibTransId="{5D6132EB-85F5-4100-BF7C-6FC568A9068E}"/>
    <dgm:cxn modelId="{3AA10435-DDA2-40FA-B8B5-21F4EA24E59A}" srcId="{9E681EA5-B788-44E0-A7AC-428CCD7DEEFF}" destId="{E0495778-2255-4D55-9797-D5CC077EEB94}" srcOrd="0" destOrd="0" parTransId="{43145323-1721-4816-A852-2FDCD685490B}" sibTransId="{CEBBCE7E-75D9-41D7-AB94-CFF70467A417}"/>
    <dgm:cxn modelId="{F51AABE7-8F8B-424B-B00C-398B7223FFD7}" srcId="{9E681EA5-B788-44E0-A7AC-428CCD7DEEFF}" destId="{43388ED1-6BCD-4EEF-A0DB-5F8A96EF69C0}" srcOrd="1" destOrd="0" parTransId="{77674461-5409-4904-BBBE-00B1357D4480}" sibTransId="{FB6D816C-44D2-464A-A518-3A0C638C3122}"/>
    <dgm:cxn modelId="{D3AFAD92-C59E-45FC-AEC2-A3B814869662}" type="presOf" srcId="{F257995F-41E2-4CF9-B32E-6AC7142D55AF}" destId="{6AFDBC43-E7F1-4E31-BE4F-D6C875C7D74A}" srcOrd="0" destOrd="0" presId="urn:microsoft.com/office/officeart/2008/layout/CircularPictureCallout"/>
    <dgm:cxn modelId="{53479B6A-3AE2-46F0-B890-9656A8422C66}" type="presOf" srcId="{12956223-C114-436F-9E8E-20E7D9B42CBB}" destId="{B87B56C7-69B1-4897-BC73-D802CD8F7B2C}" srcOrd="0" destOrd="0" presId="urn:microsoft.com/office/officeart/2008/layout/CircularPictureCallout"/>
    <dgm:cxn modelId="{7593B885-CB2D-48EB-8470-ECA1951C90F3}" type="presOf" srcId="{9E681EA5-B788-44E0-A7AC-428CCD7DEEFF}" destId="{F0AC2460-771D-4F8C-B134-99C0F11D63BF}" srcOrd="0" destOrd="0" presId="urn:microsoft.com/office/officeart/2008/layout/CircularPictureCallout"/>
    <dgm:cxn modelId="{9374736B-404A-4069-B17F-1E1BC8F52F46}" type="presOf" srcId="{FB6D816C-44D2-464A-A518-3A0C638C3122}" destId="{E13BDE65-807E-48D0-9F70-FC44B16AA04D}" srcOrd="0" destOrd="0" presId="urn:microsoft.com/office/officeart/2008/layout/CircularPictureCallout"/>
    <dgm:cxn modelId="{8507154A-8D94-4C40-B574-1D7FA00F44CE}" type="presOf" srcId="{43388ED1-6BCD-4EEF-A0DB-5F8A96EF69C0}" destId="{C4771572-B1BD-4AE7-962D-12E895CB437E}" srcOrd="0" destOrd="0" presId="urn:microsoft.com/office/officeart/2008/layout/CircularPictureCallout"/>
    <dgm:cxn modelId="{17C32111-C4CF-4DD4-A9D0-32D668019F9B}" srcId="{9E681EA5-B788-44E0-A7AC-428CCD7DEEFF}" destId="{873647D7-CC9A-4650-B22A-DC81452E43EE}" srcOrd="3" destOrd="0" parTransId="{A75D2EBE-0FD8-4738-A72D-6AADB1FBB83C}" sibTransId="{12956223-C114-436F-9E8E-20E7D9B42CBB}"/>
    <dgm:cxn modelId="{4EC11C4A-E575-4D2A-B3D1-F4E2864C67D5}" type="presOf" srcId="{E0495778-2255-4D55-9797-D5CC077EEB94}" destId="{82831A44-0655-4A4B-88D1-3F9C3933A418}" srcOrd="0" destOrd="0" presId="urn:microsoft.com/office/officeart/2008/layout/CircularPictureCallout"/>
    <dgm:cxn modelId="{2ABC15DF-74EA-4A0C-9424-848953D7F548}" type="presOf" srcId="{873647D7-CC9A-4650-B22A-DC81452E43EE}" destId="{683FECA8-466A-43A7-8D11-978B42260EFB}" srcOrd="0" destOrd="0" presId="urn:microsoft.com/office/officeart/2008/layout/CircularPictureCallout"/>
    <dgm:cxn modelId="{FCFA6430-F39E-424E-BA7B-9EB6FD0939B7}" type="presParOf" srcId="{F0AC2460-771D-4F8C-B134-99C0F11D63BF}" destId="{910E184D-7DF4-4827-83C9-DDB5B8E76D4C}" srcOrd="0" destOrd="0" presId="urn:microsoft.com/office/officeart/2008/layout/CircularPictureCallout"/>
    <dgm:cxn modelId="{C1A1D9B0-4FB0-4327-8528-E24BE9B177EB}" type="presParOf" srcId="{910E184D-7DF4-4827-83C9-DDB5B8E76D4C}" destId="{56ADE61C-F2C9-4B2A-B4F0-A976BFC97B7D}" srcOrd="0" destOrd="0" presId="urn:microsoft.com/office/officeart/2008/layout/CircularPictureCallout"/>
    <dgm:cxn modelId="{114DF665-9E0C-4B62-9F5E-8534D0DAAA2B}" type="presParOf" srcId="{56ADE61C-F2C9-4B2A-B4F0-A976BFC97B7D}" destId="{C24B816B-1D89-4EBA-B330-AF1452907687}" srcOrd="0" destOrd="0" presId="urn:microsoft.com/office/officeart/2008/layout/CircularPictureCallout"/>
    <dgm:cxn modelId="{7FCCE26A-8432-4BED-9718-44DD19327070}" type="presParOf" srcId="{910E184D-7DF4-4827-83C9-DDB5B8E76D4C}" destId="{82831A44-0655-4A4B-88D1-3F9C3933A418}" srcOrd="1" destOrd="0" presId="urn:microsoft.com/office/officeart/2008/layout/CircularPictureCallout"/>
    <dgm:cxn modelId="{C27D3481-523B-47AF-8929-FEF40A5B6B68}" type="presParOf" srcId="{910E184D-7DF4-4827-83C9-DDB5B8E76D4C}" destId="{9B57D99F-80C6-4238-B09B-AB4559E5D7AE}" srcOrd="2" destOrd="0" presId="urn:microsoft.com/office/officeart/2008/layout/CircularPictureCallout"/>
    <dgm:cxn modelId="{15235C49-A14E-4786-9339-C44A61B9621F}" type="presParOf" srcId="{9B57D99F-80C6-4238-B09B-AB4559E5D7AE}" destId="{E13BDE65-807E-48D0-9F70-FC44B16AA04D}" srcOrd="0" destOrd="0" presId="urn:microsoft.com/office/officeart/2008/layout/CircularPictureCallout"/>
    <dgm:cxn modelId="{90C2446B-09AD-472B-ABB0-595271EC2003}" type="presParOf" srcId="{910E184D-7DF4-4827-83C9-DDB5B8E76D4C}" destId="{63C5FD39-6DA6-440E-A7C2-80922A7FCA81}" srcOrd="3" destOrd="0" presId="urn:microsoft.com/office/officeart/2008/layout/CircularPictureCallout"/>
    <dgm:cxn modelId="{699C0762-7BE0-4A03-8BB6-DADA6EE2A78B}" type="presParOf" srcId="{910E184D-7DF4-4827-83C9-DDB5B8E76D4C}" destId="{11620716-0511-4EB8-B587-8A028E0A4B65}" srcOrd="4" destOrd="0" presId="urn:microsoft.com/office/officeart/2008/layout/CircularPictureCallout"/>
    <dgm:cxn modelId="{F850952E-8222-432E-B6E1-DC0E8797A0D8}" type="presParOf" srcId="{11620716-0511-4EB8-B587-8A028E0A4B65}" destId="{C4771572-B1BD-4AE7-962D-12E895CB437E}" srcOrd="0" destOrd="0" presId="urn:microsoft.com/office/officeart/2008/layout/CircularPictureCallout"/>
    <dgm:cxn modelId="{431C1A2A-0E33-4684-9A76-D3ADAF394A7B}" type="presParOf" srcId="{910E184D-7DF4-4827-83C9-DDB5B8E76D4C}" destId="{B8602643-3347-4F46-B254-274251040D90}" srcOrd="5" destOrd="0" presId="urn:microsoft.com/office/officeart/2008/layout/CircularPictureCallout"/>
    <dgm:cxn modelId="{3EABDB2C-52FA-4B0C-957E-10B9857EA0A8}" type="presParOf" srcId="{B8602643-3347-4F46-B254-274251040D90}" destId="{AA6262AB-E25F-447A-B7A9-9085799CD20B}" srcOrd="0" destOrd="0" presId="urn:microsoft.com/office/officeart/2008/layout/CircularPictureCallout"/>
    <dgm:cxn modelId="{3231A352-6D3E-428F-98CB-5E6F9F5F3326}" type="presParOf" srcId="{910E184D-7DF4-4827-83C9-DDB5B8E76D4C}" destId="{02E5B8CA-64E0-4D93-B210-25DFF77B553C}" srcOrd="6" destOrd="0" presId="urn:microsoft.com/office/officeart/2008/layout/CircularPictureCallout"/>
    <dgm:cxn modelId="{DE6479D2-8BF9-462B-9C5A-CBDCD4A12D80}" type="presParOf" srcId="{910E184D-7DF4-4827-83C9-DDB5B8E76D4C}" destId="{F6551480-053A-48C0-A2F4-17BDA75B1A2C}" srcOrd="7" destOrd="0" presId="urn:microsoft.com/office/officeart/2008/layout/CircularPictureCallout"/>
    <dgm:cxn modelId="{1AA0A13D-AEE7-41A3-B300-99F77651606B}" type="presParOf" srcId="{F6551480-053A-48C0-A2F4-17BDA75B1A2C}" destId="{6AFDBC43-E7F1-4E31-BE4F-D6C875C7D74A}" srcOrd="0" destOrd="0" presId="urn:microsoft.com/office/officeart/2008/layout/CircularPictureCallout"/>
    <dgm:cxn modelId="{E31F8EC6-AB69-47CB-BD0A-79DE4E3ED947}" type="presParOf" srcId="{910E184D-7DF4-4827-83C9-DDB5B8E76D4C}" destId="{0F4A7C5C-3ED9-4578-B9CE-9D697DEB125E}" srcOrd="8" destOrd="0" presId="urn:microsoft.com/office/officeart/2008/layout/CircularPictureCallout"/>
    <dgm:cxn modelId="{0E932366-CD18-419B-A6DD-16CE7D88DF3C}" type="presParOf" srcId="{0F4A7C5C-3ED9-4578-B9CE-9D697DEB125E}" destId="{B87B56C7-69B1-4897-BC73-D802CD8F7B2C}" srcOrd="0" destOrd="0" presId="urn:microsoft.com/office/officeart/2008/layout/CircularPictureCallout"/>
    <dgm:cxn modelId="{A7DA9E04-05C3-4830-8781-544F76AD9672}" type="presParOf" srcId="{910E184D-7DF4-4827-83C9-DDB5B8E76D4C}" destId="{AB9BB63C-43DC-4923-BACC-79C1C583A6ED}" srcOrd="9" destOrd="0" presId="urn:microsoft.com/office/officeart/2008/layout/CircularPictureCallout"/>
    <dgm:cxn modelId="{46D8E4CE-4D88-459F-B5EA-1709010FC22B}" type="presParOf" srcId="{910E184D-7DF4-4827-83C9-DDB5B8E76D4C}" destId="{6E6B29B0-2D78-409F-89F9-BD5B26D2FC5E}" srcOrd="10" destOrd="0" presId="urn:microsoft.com/office/officeart/2008/layout/CircularPictureCallout"/>
    <dgm:cxn modelId="{D67924CE-925E-4EFE-A82C-2405C21FCC47}" type="presParOf" srcId="{6E6B29B0-2D78-409F-89F9-BD5B26D2FC5E}" destId="{683FECA8-466A-43A7-8D11-978B42260EFB}" srcOrd="0"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FE8E07-73F3-4B11-B96E-7544FADFACBA}">
      <dsp:nvSpPr>
        <dsp:cNvPr id="0" name=""/>
        <dsp:cNvSpPr/>
      </dsp:nvSpPr>
      <dsp:spPr>
        <a:xfrm>
          <a:off x="1988891" y="3098266"/>
          <a:ext cx="3058661"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058D5B-4C2F-484C-B6C4-5F91FF9379C2}">
      <dsp:nvSpPr>
        <dsp:cNvPr id="0" name=""/>
        <dsp:cNvSpPr/>
      </dsp:nvSpPr>
      <dsp:spPr>
        <a:xfrm>
          <a:off x="1988891" y="2031999"/>
          <a:ext cx="2619969"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364F7E-4C4A-499A-8E05-57A32A960DB5}">
      <dsp:nvSpPr>
        <dsp:cNvPr id="0" name=""/>
        <dsp:cNvSpPr/>
      </dsp:nvSpPr>
      <dsp:spPr>
        <a:xfrm>
          <a:off x="1988891" y="965733"/>
          <a:ext cx="3058661"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C82037-DD38-42D1-A4E2-B13FBD8E24B8}">
      <dsp:nvSpPr>
        <dsp:cNvPr id="0" name=""/>
        <dsp:cNvSpPr/>
      </dsp:nvSpPr>
      <dsp:spPr>
        <a:xfrm>
          <a:off x="0" y="446522"/>
          <a:ext cx="3046476" cy="304647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9000" r="-39000"/>
          </a:stretch>
        </a:blip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1">
          <a:scrgbClr r="0" g="0" b="0"/>
        </a:fillRef>
        <a:effectRef idx="1">
          <a:scrgbClr r="0" g="0" b="0"/>
        </a:effectRef>
        <a:fontRef idx="minor"/>
      </dsp:style>
    </dsp:sp>
    <dsp:sp modelId="{1CE256C6-DC51-43C1-A0DC-58B59A8E7E77}">
      <dsp:nvSpPr>
        <dsp:cNvPr id="0" name=""/>
        <dsp:cNvSpPr/>
      </dsp:nvSpPr>
      <dsp:spPr>
        <a:xfrm>
          <a:off x="1014018" y="2126440"/>
          <a:ext cx="1949744" cy="1005337"/>
        </a:xfrm>
        <a:prstGeom prst="rect">
          <a:avLst/>
        </a:prstGeom>
        <a:noFill/>
        <a:ln>
          <a:noFill/>
        </a:ln>
        <a:effectLst>
          <a:outerShdw blurRad="40000" dist="20000" dir="5400000" rotWithShape="0">
            <a:srgbClr val="000000">
              <a:alpha val="38000"/>
            </a:srgbClr>
          </a:outerShdw>
        </a:effectLst>
        <a:scene3d>
          <a:camera prst="orthographicFront"/>
          <a:lightRig rig="flat" dir="t"/>
        </a:scene3d>
        <a:sp3d/>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b" anchorCtr="0">
          <a:noAutofit/>
        </a:bodyPr>
        <a:lstStyle/>
        <a:p>
          <a:pPr lvl="0" algn="ctr" defTabSz="2889250">
            <a:lnSpc>
              <a:spcPct val="90000"/>
            </a:lnSpc>
            <a:spcBef>
              <a:spcPct val="0"/>
            </a:spcBef>
            <a:spcAft>
              <a:spcPct val="35000"/>
            </a:spcAft>
          </a:pPr>
          <a:endParaRPr lang="en-US" sz="6500" kern="1200"/>
        </a:p>
      </dsp:txBody>
      <dsp:txXfrm>
        <a:off x="1014018" y="2126440"/>
        <a:ext cx="1949744" cy="1005337"/>
      </dsp:txXfrm>
    </dsp:sp>
    <dsp:sp modelId="{496452D7-E14E-4FFB-8306-03CF4FB99C05}">
      <dsp:nvSpPr>
        <dsp:cNvPr id="0" name=""/>
        <dsp:cNvSpPr/>
      </dsp:nvSpPr>
      <dsp:spPr>
        <a:xfrm>
          <a:off x="4590581" y="508761"/>
          <a:ext cx="913942" cy="913942"/>
        </a:xfrm>
        <a:prstGeom prst="ellipse">
          <a:avLst/>
        </a:prstGeom>
        <a:blipFill rotWithShape="1">
          <a:blip xmlns:r="http://schemas.openxmlformats.org/officeDocument/2006/relationships" r:embed="rId2"/>
          <a:stretch>
            <a:fillRect/>
          </a:stretch>
        </a:blip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1">
          <a:scrgbClr r="0" g="0" b="0"/>
        </a:fillRef>
        <a:effectRef idx="1">
          <a:scrgbClr r="0" g="0" b="0"/>
        </a:effectRef>
        <a:fontRef idx="minor"/>
      </dsp:style>
    </dsp:sp>
    <dsp:sp modelId="{FD2C7962-2DDA-4C93-B84C-979A8122F290}">
      <dsp:nvSpPr>
        <dsp:cNvPr id="0" name=""/>
        <dsp:cNvSpPr/>
      </dsp:nvSpPr>
      <dsp:spPr>
        <a:xfrm>
          <a:off x="5504524" y="508761"/>
          <a:ext cx="105408" cy="9139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504524" y="508761"/>
        <a:ext cx="105408" cy="913942"/>
      </dsp:txXfrm>
    </dsp:sp>
    <dsp:sp modelId="{3BB47FE9-8398-4F34-B407-AB4371466504}">
      <dsp:nvSpPr>
        <dsp:cNvPr id="0" name=""/>
        <dsp:cNvSpPr/>
      </dsp:nvSpPr>
      <dsp:spPr>
        <a:xfrm>
          <a:off x="4188903" y="1538470"/>
          <a:ext cx="913942" cy="913942"/>
        </a:xfrm>
        <a:prstGeom prst="ellipse">
          <a:avLst/>
        </a:prstGeom>
        <a:blipFill rotWithShape="1">
          <a:blip xmlns:r="http://schemas.openxmlformats.org/officeDocument/2006/relationships" r:embed="rId3"/>
          <a:stretch>
            <a:fillRect/>
          </a:stretch>
        </a:blip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1">
          <a:scrgbClr r="0" g="0" b="0"/>
        </a:fillRef>
        <a:effectRef idx="1">
          <a:scrgbClr r="0" g="0" b="0"/>
        </a:effectRef>
        <a:fontRef idx="minor"/>
      </dsp:style>
    </dsp:sp>
    <dsp:sp modelId="{AD2030AE-28C2-410C-9727-BC4086E35899}">
      <dsp:nvSpPr>
        <dsp:cNvPr id="0" name=""/>
        <dsp:cNvSpPr/>
      </dsp:nvSpPr>
      <dsp:spPr>
        <a:xfrm>
          <a:off x="5065831" y="1575028"/>
          <a:ext cx="149277" cy="9139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065831" y="1575028"/>
        <a:ext cx="149277" cy="913942"/>
      </dsp:txXfrm>
    </dsp:sp>
    <dsp:sp modelId="{E7AE09F2-CEE2-450F-AD56-BE43C62ED8CA}">
      <dsp:nvSpPr>
        <dsp:cNvPr id="0" name=""/>
        <dsp:cNvSpPr/>
      </dsp:nvSpPr>
      <dsp:spPr>
        <a:xfrm>
          <a:off x="4467807" y="2767533"/>
          <a:ext cx="1159491" cy="661466"/>
        </a:xfrm>
        <a:prstGeom prst="ellipse">
          <a:avLst/>
        </a:prstGeom>
        <a:blipFill rotWithShape="1">
          <a:blip xmlns:r="http://schemas.openxmlformats.org/officeDocument/2006/relationships" r:embed="rId4"/>
          <a:stretch>
            <a:fillRect/>
          </a:stretch>
        </a:blip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1">
          <a:scrgbClr r="0" g="0" b="0"/>
        </a:fillRef>
        <a:effectRef idx="1">
          <a:scrgbClr r="0" g="0" b="0"/>
        </a:effectRef>
        <a:fontRef idx="minor"/>
      </dsp:style>
    </dsp:sp>
    <dsp:sp modelId="{1FF2D67B-5F27-4AF9-AD21-2FDD06142ED9}">
      <dsp:nvSpPr>
        <dsp:cNvPr id="0" name=""/>
        <dsp:cNvSpPr/>
      </dsp:nvSpPr>
      <dsp:spPr>
        <a:xfrm>
          <a:off x="5504524" y="2641295"/>
          <a:ext cx="105408" cy="9139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504524" y="2641295"/>
        <a:ext cx="105408" cy="9139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9BB63C-43DC-4923-BACC-79C1C583A6ED}">
      <dsp:nvSpPr>
        <dsp:cNvPr id="0" name=""/>
        <dsp:cNvSpPr/>
      </dsp:nvSpPr>
      <dsp:spPr>
        <a:xfrm>
          <a:off x="1998573" y="3098800"/>
          <a:ext cx="3060192"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E5B8CA-64E0-4D93-B210-25DFF77B553C}">
      <dsp:nvSpPr>
        <dsp:cNvPr id="0" name=""/>
        <dsp:cNvSpPr/>
      </dsp:nvSpPr>
      <dsp:spPr>
        <a:xfrm>
          <a:off x="1998573" y="2031999"/>
          <a:ext cx="2621280"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C5FD39-6DA6-440E-A7C2-80922A7FCA81}">
      <dsp:nvSpPr>
        <dsp:cNvPr id="0" name=""/>
        <dsp:cNvSpPr/>
      </dsp:nvSpPr>
      <dsp:spPr>
        <a:xfrm>
          <a:off x="1998573" y="965199"/>
          <a:ext cx="3060192"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4B816B-1D89-4EBA-B330-AF1452907687}">
      <dsp:nvSpPr>
        <dsp:cNvPr id="0" name=""/>
        <dsp:cNvSpPr/>
      </dsp:nvSpPr>
      <dsp:spPr>
        <a:xfrm>
          <a:off x="0" y="660399"/>
          <a:ext cx="3048000" cy="3048000"/>
        </a:xfrm>
        <a:prstGeom prst="ellipse">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831A44-0655-4A4B-88D1-3F9C3933A418}">
      <dsp:nvSpPr>
        <dsp:cNvPr id="0" name=""/>
        <dsp:cNvSpPr/>
      </dsp:nvSpPr>
      <dsp:spPr>
        <a:xfrm>
          <a:off x="1023213" y="2126487"/>
          <a:ext cx="1950720" cy="100584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lvl="0" algn="ctr" defTabSz="2889250">
            <a:lnSpc>
              <a:spcPct val="90000"/>
            </a:lnSpc>
            <a:spcBef>
              <a:spcPct val="0"/>
            </a:spcBef>
            <a:spcAft>
              <a:spcPct val="35000"/>
            </a:spcAft>
          </a:pPr>
          <a:endParaRPr lang="en-US" sz="6500" kern="1200"/>
        </a:p>
      </dsp:txBody>
      <dsp:txXfrm>
        <a:off x="1023213" y="2126487"/>
        <a:ext cx="1950720" cy="1005840"/>
      </dsp:txXfrm>
    </dsp:sp>
    <dsp:sp modelId="{E13BDE65-807E-48D0-9F70-FC44B16AA04D}">
      <dsp:nvSpPr>
        <dsp:cNvPr id="0" name=""/>
        <dsp:cNvSpPr/>
      </dsp:nvSpPr>
      <dsp:spPr>
        <a:xfrm>
          <a:off x="4631132" y="507999"/>
          <a:ext cx="855265" cy="914400"/>
        </a:xfrm>
        <a:prstGeom prst="ellipse">
          <a:avLst/>
        </a:prstGeom>
        <a:blipFill rotWithShape="1">
          <a:blip xmlns:r="http://schemas.openxmlformats.org/officeDocument/2006/relationships" r:embed="rId2"/>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4771572-B1BD-4AE7-962D-12E895CB437E}">
      <dsp:nvSpPr>
        <dsp:cNvPr id="0" name=""/>
        <dsp:cNvSpPr/>
      </dsp:nvSpPr>
      <dsp:spPr>
        <a:xfrm>
          <a:off x="5515965" y="507999"/>
          <a:ext cx="105460" cy="914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515965" y="507999"/>
        <a:ext cx="105460" cy="914400"/>
      </dsp:txXfrm>
    </dsp:sp>
    <dsp:sp modelId="{AA6262AB-E25F-447A-B7A9-9085799CD20B}">
      <dsp:nvSpPr>
        <dsp:cNvPr id="0" name=""/>
        <dsp:cNvSpPr/>
      </dsp:nvSpPr>
      <dsp:spPr>
        <a:xfrm>
          <a:off x="4162653" y="1574799"/>
          <a:ext cx="914400" cy="914400"/>
        </a:xfrm>
        <a:prstGeom prst="ellipse">
          <a:avLst/>
        </a:prstGeom>
        <a:blipFill rotWithShape="1">
          <a:blip xmlns:r="http://schemas.openxmlformats.org/officeDocument/2006/relationships" r:embed="rId3"/>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FDBC43-E7F1-4E31-BE4F-D6C875C7D74A}">
      <dsp:nvSpPr>
        <dsp:cNvPr id="0" name=""/>
        <dsp:cNvSpPr/>
      </dsp:nvSpPr>
      <dsp:spPr>
        <a:xfrm>
          <a:off x="5257800" y="2001523"/>
          <a:ext cx="149351" cy="914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257800" y="2001523"/>
        <a:ext cx="149351" cy="914400"/>
      </dsp:txXfrm>
    </dsp:sp>
    <dsp:sp modelId="{B87B56C7-69B1-4897-BC73-D802CD8F7B2C}">
      <dsp:nvSpPr>
        <dsp:cNvPr id="0" name=""/>
        <dsp:cNvSpPr/>
      </dsp:nvSpPr>
      <dsp:spPr>
        <a:xfrm>
          <a:off x="4601565" y="2641600"/>
          <a:ext cx="914400" cy="914400"/>
        </a:xfrm>
        <a:prstGeom prst="ellipse">
          <a:avLst/>
        </a:prstGeom>
        <a:blipFill rotWithShape="1">
          <a:blip xmlns:r="http://schemas.openxmlformats.org/officeDocument/2006/relationships" r:embed="rId4"/>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83FECA8-466A-43A7-8D11-978B42260EFB}">
      <dsp:nvSpPr>
        <dsp:cNvPr id="0" name=""/>
        <dsp:cNvSpPr/>
      </dsp:nvSpPr>
      <dsp:spPr>
        <a:xfrm>
          <a:off x="5515965" y="2641600"/>
          <a:ext cx="105460" cy="914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n-US" sz="500" kern="1200"/>
        </a:p>
      </dsp:txBody>
      <dsp:txXfrm>
        <a:off x="5515965" y="2641600"/>
        <a:ext cx="105460" cy="914400"/>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eg>
</file>

<file path=ppt/media/image5.jpe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2E47A3F-CB6E-4F0C-99E7-171EEE58BEFB}" type="datetimeFigureOut">
              <a:rPr lang="en-US" smtClean="0"/>
              <a:t>06-Oct-18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15424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E47A3F-CB6E-4F0C-99E7-171EEE58BEFB}" type="datetimeFigureOut">
              <a:rPr lang="en-US" smtClean="0"/>
              <a:t>06-Oct-18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497251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E47A3F-CB6E-4F0C-99E7-171EEE58BEFB}" type="datetimeFigureOut">
              <a:rPr lang="en-US" smtClean="0"/>
              <a:t>06-Oct-18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930954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E47A3F-CB6E-4F0C-99E7-171EEE58BEFB}" type="datetimeFigureOut">
              <a:rPr lang="en-US" smtClean="0"/>
              <a:t>06-Oct-18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061222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2E47A3F-CB6E-4F0C-99E7-171EEE58BEFB}" type="datetimeFigureOut">
              <a:rPr lang="en-US" smtClean="0"/>
              <a:t>06-Oct-18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627595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2E47A3F-CB6E-4F0C-99E7-171EEE58BEFB}" type="datetimeFigureOut">
              <a:rPr lang="en-US" smtClean="0"/>
              <a:t>06-Oct-18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668911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2E47A3F-CB6E-4F0C-99E7-171EEE58BEFB}" type="datetimeFigureOut">
              <a:rPr lang="en-US" smtClean="0"/>
              <a:t>06-Oct-18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846867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2E47A3F-CB6E-4F0C-99E7-171EEE58BEFB}" type="datetimeFigureOut">
              <a:rPr lang="en-US" smtClean="0"/>
              <a:t>06-Oct-18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30612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E47A3F-CB6E-4F0C-99E7-171EEE58BEFB}" type="datetimeFigureOut">
              <a:rPr lang="en-US" smtClean="0"/>
              <a:t>06-Oct-18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1728132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E47A3F-CB6E-4F0C-99E7-171EEE58BEFB}" type="datetimeFigureOut">
              <a:rPr lang="en-US" smtClean="0"/>
              <a:t>06-Oct-18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2056988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E47A3F-CB6E-4F0C-99E7-171EEE58BEFB}" type="datetimeFigureOut">
              <a:rPr lang="en-US" smtClean="0"/>
              <a:t>06-Oct-18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D16CAD-7CE9-45CF-9B19-33F83572787B}" type="slidenum">
              <a:rPr lang="en-US" smtClean="0"/>
              <a:t>‹#›</a:t>
            </a:fld>
            <a:endParaRPr lang="en-US"/>
          </a:p>
        </p:txBody>
      </p:sp>
    </p:spTree>
    <p:extLst>
      <p:ext uri="{BB962C8B-B14F-4D97-AF65-F5344CB8AC3E}">
        <p14:creationId xmlns:p14="http://schemas.microsoft.com/office/powerpoint/2010/main" val="4070945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E47A3F-CB6E-4F0C-99E7-171EEE58BEFB}" type="datetimeFigureOut">
              <a:rPr lang="en-US" smtClean="0"/>
              <a:t>06-Oct-18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D16CAD-7CE9-45CF-9B19-33F83572787B}" type="slidenum">
              <a:rPr lang="en-US" smtClean="0"/>
              <a:t>‹#›</a:t>
            </a:fld>
            <a:endParaRPr lang="en-US"/>
          </a:p>
        </p:txBody>
      </p:sp>
    </p:spTree>
    <p:extLst>
      <p:ext uri="{BB962C8B-B14F-4D97-AF65-F5344CB8AC3E}">
        <p14:creationId xmlns:p14="http://schemas.microsoft.com/office/powerpoint/2010/main" val="2634959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3429000" y="0"/>
            <a:ext cx="5715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p:cNvSpPr/>
          <p:nvPr/>
        </p:nvSpPr>
        <p:spPr>
          <a:xfrm>
            <a:off x="3200400" y="1066800"/>
            <a:ext cx="3086100" cy="327660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143000" y="914400"/>
            <a:ext cx="6248400" cy="37338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429000" y="5196840"/>
            <a:ext cx="4191000" cy="461665"/>
          </a:xfrm>
          <a:prstGeom prst="rect">
            <a:avLst/>
          </a:prstGeom>
          <a:noFill/>
        </p:spPr>
        <p:txBody>
          <a:bodyPr wrap="square" rtlCol="0">
            <a:spAutoFit/>
          </a:bodyPr>
          <a:lstStyle/>
          <a:p>
            <a:r>
              <a:rPr lang="en-US" sz="2400" dirty="0" smtClean="0">
                <a:solidFill>
                  <a:schemeClr val="bg1"/>
                </a:solidFill>
                <a:latin typeface="Copperplate Gothic Bold" pitchFamily="34" charset="0"/>
              </a:rPr>
              <a:t>The Moody Buddy</a:t>
            </a:r>
            <a:endParaRPr lang="en-US" sz="2400" dirty="0">
              <a:solidFill>
                <a:schemeClr val="bg1"/>
              </a:solidFill>
              <a:latin typeface="Copperplate Gothic Bold" pitchFamily="34" charset="0"/>
            </a:endParaRPr>
          </a:p>
        </p:txBody>
      </p:sp>
      <p:sp>
        <p:nvSpPr>
          <p:cNvPr id="15" name="TextBox 14"/>
          <p:cNvSpPr txBox="1"/>
          <p:nvPr/>
        </p:nvSpPr>
        <p:spPr>
          <a:xfrm>
            <a:off x="4648200" y="5943600"/>
            <a:ext cx="3810000" cy="646331"/>
          </a:xfrm>
          <a:prstGeom prst="rect">
            <a:avLst/>
          </a:prstGeom>
          <a:noFill/>
        </p:spPr>
        <p:txBody>
          <a:bodyPr wrap="square" rtlCol="0">
            <a:spAutoFit/>
          </a:bodyPr>
          <a:lstStyle/>
          <a:p>
            <a:r>
              <a:rPr lang="en-US" dirty="0" smtClean="0">
                <a:solidFill>
                  <a:schemeClr val="bg1"/>
                </a:solidFill>
              </a:rPr>
              <a:t>The perfect app to track and manage your mood</a:t>
            </a:r>
            <a:endParaRPr lang="en-US" dirty="0">
              <a:solidFill>
                <a:schemeClr val="bg1"/>
              </a:solidFill>
            </a:endParaRPr>
          </a:p>
        </p:txBody>
      </p:sp>
      <p:sp>
        <p:nvSpPr>
          <p:cNvPr id="16" name="Rectangle 15"/>
          <p:cNvSpPr/>
          <p:nvPr/>
        </p:nvSpPr>
        <p:spPr>
          <a:xfrm>
            <a:off x="3200400" y="5196840"/>
            <a:ext cx="3733800" cy="46166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038600" y="5562600"/>
            <a:ext cx="4191000" cy="102733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77131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6200" y="152400"/>
            <a:ext cx="8763000" cy="369332"/>
          </a:xfrm>
          <a:prstGeom prst="rect">
            <a:avLst/>
          </a:prstGeom>
          <a:noFill/>
        </p:spPr>
        <p:txBody>
          <a:bodyPr wrap="square" rtlCol="0">
            <a:spAutoFit/>
          </a:bodyPr>
          <a:lstStyle/>
          <a:p>
            <a:r>
              <a:rPr lang="en-US" dirty="0" smtClean="0">
                <a:solidFill>
                  <a:schemeClr val="bg1">
                    <a:lumMod val="75000"/>
                  </a:schemeClr>
                </a:solidFill>
              </a:rPr>
              <a:t>An </a:t>
            </a:r>
          </a:p>
        </p:txBody>
      </p:sp>
      <p:sp>
        <p:nvSpPr>
          <p:cNvPr id="5" name="TextBox 4"/>
          <p:cNvSpPr txBox="1"/>
          <p:nvPr/>
        </p:nvSpPr>
        <p:spPr>
          <a:xfrm>
            <a:off x="0" y="152400"/>
            <a:ext cx="8915400" cy="3970318"/>
          </a:xfrm>
          <a:prstGeom prst="rect">
            <a:avLst/>
          </a:prstGeom>
          <a:noFill/>
        </p:spPr>
        <p:txBody>
          <a:bodyPr wrap="square" rtlCol="0">
            <a:spAutoFit/>
          </a:bodyPr>
          <a:lstStyle/>
          <a:p>
            <a:r>
              <a:rPr lang="en-US" sz="2000" dirty="0" smtClean="0">
                <a:latin typeface="Arial Rounded MT Bold" pitchFamily="34" charset="0"/>
              </a:rPr>
              <a:t>        </a:t>
            </a:r>
            <a:r>
              <a:rPr lang="en-US" sz="2000" dirty="0" smtClean="0">
                <a:solidFill>
                  <a:schemeClr val="bg1">
                    <a:lumMod val="75000"/>
                  </a:schemeClr>
                </a:solidFill>
                <a:latin typeface="Arial Rounded MT Bold" pitchFamily="34" charset="0"/>
              </a:rPr>
              <a:t>attempt to solve the issue</a:t>
            </a:r>
          </a:p>
          <a:p>
            <a:endParaRPr lang="en-US" dirty="0">
              <a:solidFill>
                <a:schemeClr val="bg1">
                  <a:lumMod val="75000"/>
                </a:schemeClr>
              </a:solidFill>
            </a:endParaRPr>
          </a:p>
          <a:p>
            <a:r>
              <a:rPr lang="en-US" dirty="0" smtClean="0">
                <a:solidFill>
                  <a:schemeClr val="bg1">
                    <a:lumMod val="75000"/>
                  </a:schemeClr>
                </a:solidFill>
              </a:rPr>
              <a:t>Whenever there will be any kind of abnormality in the functioning of the heart, by virtue of machine learning we can make two devices talk to each other and pop up notification will take place.</a:t>
            </a:r>
          </a:p>
          <a:p>
            <a:endParaRPr lang="en-US" dirty="0">
              <a:solidFill>
                <a:schemeClr val="bg1">
                  <a:lumMod val="75000"/>
                </a:schemeClr>
              </a:solidFill>
            </a:endParaRPr>
          </a:p>
          <a:p>
            <a:r>
              <a:rPr lang="en-US" dirty="0" smtClean="0">
                <a:solidFill>
                  <a:schemeClr val="bg1">
                    <a:lumMod val="75000"/>
                  </a:schemeClr>
                </a:solidFill>
              </a:rPr>
              <a:t>Even if the user ignores the pop up notification, the cumulative of all data and analyzing it with through keyword usage examination we can break through the problems.</a:t>
            </a:r>
          </a:p>
          <a:p>
            <a:endParaRPr lang="en-US" dirty="0">
              <a:solidFill>
                <a:schemeClr val="bg1">
                  <a:lumMod val="75000"/>
                </a:schemeClr>
              </a:solidFill>
            </a:endParaRPr>
          </a:p>
          <a:p>
            <a:r>
              <a:rPr lang="en-US" dirty="0" smtClean="0">
                <a:solidFill>
                  <a:schemeClr val="bg1">
                    <a:lumMod val="75000"/>
                  </a:schemeClr>
                </a:solidFill>
              </a:rPr>
              <a:t>Moreover, the number of comparisons which we are aiming at i.e. the Emoji detection, keyword analysis and through heart rate monitoring, the chances of errors are highly diminished, as according to Probability theorem, more the number of comparisons made less will be the chances to have errors.</a:t>
            </a:r>
          </a:p>
          <a:p>
            <a:endParaRPr lang="en-US" dirty="0"/>
          </a:p>
        </p:txBody>
      </p:sp>
      <p:pic>
        <p:nvPicPr>
          <p:cNvPr id="11266"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3962400"/>
            <a:ext cx="5257800" cy="2690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9667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randombar(horizontal)">
                                      <p:cBhvr>
                                        <p:cTn id="7"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52400" y="234696"/>
            <a:ext cx="8839200" cy="7571303"/>
          </a:xfrm>
          <a:prstGeom prst="rect">
            <a:avLst/>
          </a:prstGeom>
          <a:noFill/>
        </p:spPr>
        <p:txBody>
          <a:bodyPr wrap="square" rtlCol="0">
            <a:spAutoFit/>
          </a:bodyPr>
          <a:lstStyle/>
          <a:p>
            <a:r>
              <a:rPr lang="en-US" sz="3600" dirty="0" smtClean="0">
                <a:solidFill>
                  <a:schemeClr val="bg1">
                    <a:lumMod val="75000"/>
                  </a:schemeClr>
                </a:solidFill>
                <a:latin typeface="Arial Rounded MT Bold" pitchFamily="34" charset="0"/>
              </a:rPr>
              <a:t>Thank you</a:t>
            </a: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endParaRPr lang="en-US" dirty="0" smtClean="0">
              <a:solidFill>
                <a:schemeClr val="bg1">
                  <a:lumMod val="75000"/>
                </a:schemeClr>
              </a:solidFill>
            </a:endParaRPr>
          </a:p>
          <a:p>
            <a:r>
              <a:rPr lang="en-US" dirty="0">
                <a:solidFill>
                  <a:schemeClr val="bg1">
                    <a:lumMod val="75000"/>
                  </a:schemeClr>
                </a:solidFill>
              </a:rPr>
              <a:t> </a:t>
            </a:r>
            <a:r>
              <a:rPr lang="en-US" dirty="0" smtClean="0">
                <a:solidFill>
                  <a:schemeClr val="bg1">
                    <a:lumMod val="75000"/>
                  </a:schemeClr>
                </a:solidFill>
              </a:rPr>
              <a:t>                                   </a:t>
            </a: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r>
              <a:rPr lang="en-US" dirty="0" smtClean="0">
                <a:solidFill>
                  <a:schemeClr val="bg1">
                    <a:lumMod val="75000"/>
                  </a:schemeClr>
                </a:solidFill>
              </a:rPr>
              <a:t>                                                                                          Submitted by:  Debalina De</a:t>
            </a:r>
          </a:p>
          <a:p>
            <a:r>
              <a:rPr lang="en-US" dirty="0">
                <a:solidFill>
                  <a:schemeClr val="bg1">
                    <a:lumMod val="75000"/>
                  </a:schemeClr>
                </a:solidFill>
              </a:rPr>
              <a:t> </a:t>
            </a:r>
            <a:r>
              <a:rPr lang="en-US" dirty="0" smtClean="0">
                <a:solidFill>
                  <a:schemeClr val="bg1">
                    <a:lumMod val="75000"/>
                  </a:schemeClr>
                </a:solidFill>
              </a:rPr>
              <a:t>                                                                                                                    Diksha </a:t>
            </a:r>
            <a:r>
              <a:rPr lang="en-US" smtClean="0">
                <a:solidFill>
                  <a:schemeClr val="bg1">
                    <a:lumMod val="75000"/>
                  </a:schemeClr>
                </a:solidFill>
              </a:rPr>
              <a:t>Kushawaha</a:t>
            </a:r>
            <a:endParaRPr lang="en-US" dirty="0" smtClean="0">
              <a:solidFill>
                <a:schemeClr val="bg1">
                  <a:lumMod val="75000"/>
                </a:schemeClr>
              </a:solidFill>
            </a:endParaRPr>
          </a:p>
          <a:p>
            <a:endParaRPr lang="en-US" dirty="0">
              <a:solidFill>
                <a:schemeClr val="bg1">
                  <a:lumMod val="75000"/>
                </a:schemeClr>
              </a:solidFill>
            </a:endParaRPr>
          </a:p>
          <a:p>
            <a:r>
              <a:rPr lang="en-US" dirty="0" smtClean="0">
                <a:solidFill>
                  <a:schemeClr val="bg1">
                    <a:lumMod val="75000"/>
                  </a:schemeClr>
                </a:solidFill>
              </a:rPr>
              <a:t>                                                                                                            Chandigarh Group of Colleges</a:t>
            </a:r>
          </a:p>
          <a:p>
            <a:r>
              <a:rPr lang="en-US" dirty="0">
                <a:solidFill>
                  <a:schemeClr val="bg1">
                    <a:lumMod val="75000"/>
                  </a:schemeClr>
                </a:solidFill>
              </a:rPr>
              <a:t> </a:t>
            </a:r>
            <a:r>
              <a:rPr lang="en-US" dirty="0" smtClean="0">
                <a:solidFill>
                  <a:schemeClr val="bg1">
                    <a:lumMod val="75000"/>
                  </a:schemeClr>
                </a:solidFill>
              </a:rPr>
              <a:t>                                                                                                                        2</a:t>
            </a:r>
            <a:r>
              <a:rPr lang="en-US" baseline="30000" dirty="0" smtClean="0">
                <a:solidFill>
                  <a:schemeClr val="bg1">
                    <a:lumMod val="75000"/>
                  </a:schemeClr>
                </a:solidFill>
              </a:rPr>
              <a:t>nd</a:t>
            </a:r>
            <a:r>
              <a:rPr lang="en-US" dirty="0" smtClean="0">
                <a:solidFill>
                  <a:schemeClr val="bg1">
                    <a:lumMod val="75000"/>
                  </a:schemeClr>
                </a:solidFill>
              </a:rPr>
              <a:t> Year</a:t>
            </a:r>
          </a:p>
          <a:p>
            <a:r>
              <a:rPr lang="en-US" dirty="0" smtClean="0">
                <a:solidFill>
                  <a:schemeClr val="bg1">
                    <a:lumMod val="75000"/>
                  </a:schemeClr>
                </a:solidFill>
              </a:rPr>
              <a:t>                                                                                                                 </a:t>
            </a:r>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endParaRPr lang="en-US" dirty="0" smtClean="0">
              <a:solidFill>
                <a:schemeClr val="bg1">
                  <a:lumMod val="75000"/>
                </a:schemeClr>
              </a:solidFill>
            </a:endParaRPr>
          </a:p>
          <a:p>
            <a:endParaRPr lang="en-US" dirty="0">
              <a:solidFill>
                <a:schemeClr val="bg1">
                  <a:lumMod val="75000"/>
                </a:schemeClr>
              </a:solidFill>
            </a:endParaRPr>
          </a:p>
          <a:p>
            <a:r>
              <a:rPr lang="en-US" dirty="0" smtClean="0">
                <a:solidFill>
                  <a:schemeClr val="bg1">
                    <a:lumMod val="75000"/>
                  </a:schemeClr>
                </a:solidFill>
              </a:rPr>
              <a:t> </a:t>
            </a:r>
            <a:endParaRPr lang="en-US" dirty="0">
              <a:solidFill>
                <a:schemeClr val="bg1">
                  <a:lumMod val="75000"/>
                </a:schemeClr>
              </a:solidFill>
            </a:endParaRPr>
          </a:p>
        </p:txBody>
      </p:sp>
    </p:spTree>
    <p:extLst>
      <p:ext uri="{BB962C8B-B14F-4D97-AF65-F5344CB8AC3E}">
        <p14:creationId xmlns:p14="http://schemas.microsoft.com/office/powerpoint/2010/main" val="26396670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76200" y="304800"/>
            <a:ext cx="8915400" cy="4801314"/>
          </a:xfrm>
          <a:prstGeom prst="rect">
            <a:avLst/>
          </a:prstGeom>
          <a:noFill/>
        </p:spPr>
        <p:txBody>
          <a:bodyPr wrap="square" rtlCol="0">
            <a:spAutoFit/>
          </a:bodyPr>
          <a:lstStyle/>
          <a:p>
            <a:r>
              <a:rPr lang="en-US" sz="2000" dirty="0" smtClean="0">
                <a:solidFill>
                  <a:schemeClr val="bg1">
                    <a:lumMod val="75000"/>
                  </a:schemeClr>
                </a:solidFill>
                <a:latin typeface="Arial Rounded MT Bold" pitchFamily="34" charset="0"/>
              </a:rPr>
              <a:t>Introduction to the problem</a:t>
            </a:r>
          </a:p>
          <a:p>
            <a:endParaRPr lang="en-US" dirty="0">
              <a:solidFill>
                <a:schemeClr val="bg1">
                  <a:lumMod val="75000"/>
                </a:schemeClr>
              </a:solidFill>
            </a:endParaRPr>
          </a:p>
          <a:p>
            <a:endParaRPr lang="en-US" dirty="0" smtClean="0">
              <a:solidFill>
                <a:schemeClr val="bg1">
                  <a:lumMod val="75000"/>
                </a:schemeClr>
              </a:solidFill>
            </a:endParaRPr>
          </a:p>
          <a:p>
            <a:r>
              <a:rPr lang="en-US" dirty="0" smtClean="0">
                <a:solidFill>
                  <a:schemeClr val="bg1">
                    <a:lumMod val="75000"/>
                  </a:schemeClr>
                </a:solidFill>
              </a:rPr>
              <a:t>In these 21</a:t>
            </a:r>
            <a:r>
              <a:rPr lang="en-US" baseline="30000" dirty="0" smtClean="0">
                <a:solidFill>
                  <a:schemeClr val="bg1">
                    <a:lumMod val="75000"/>
                  </a:schemeClr>
                </a:solidFill>
              </a:rPr>
              <a:t>st</a:t>
            </a:r>
            <a:r>
              <a:rPr lang="en-US" dirty="0" smtClean="0">
                <a:solidFill>
                  <a:schemeClr val="bg1">
                    <a:lumMod val="75000"/>
                  </a:schemeClr>
                </a:solidFill>
              </a:rPr>
              <a:t> century where most of the time we spend on the internet, most primarily on the social networking sites, predicting our real and dear ones moods becomes a pretty tough deal. Sometimes we ourselves get confused about our own behavior.</a:t>
            </a:r>
          </a:p>
          <a:p>
            <a:endParaRPr lang="en-US" dirty="0">
              <a:solidFill>
                <a:schemeClr val="bg1">
                  <a:lumMod val="75000"/>
                </a:schemeClr>
              </a:solidFill>
            </a:endParaRPr>
          </a:p>
          <a:p>
            <a:r>
              <a:rPr lang="en-US" dirty="0" smtClean="0">
                <a:solidFill>
                  <a:schemeClr val="bg1">
                    <a:lumMod val="75000"/>
                  </a:schemeClr>
                </a:solidFill>
              </a:rPr>
              <a:t>Scientific studies says that one out of every five teenagers suffer from acute symptoms of clinical depression, frequent mood swings and uncontrollable anger. This number might seem small but when considered on a larger scale, this is a big issue to worry about. Repeated self-destructive exercises which one often unknowingly perform due to lack of motivation, compels them to do deeds which proves to be disturbing to both himself and the society.</a:t>
            </a:r>
          </a:p>
          <a:p>
            <a:r>
              <a:rPr lang="en-US" dirty="0">
                <a:solidFill>
                  <a:schemeClr val="bg1">
                    <a:lumMod val="75000"/>
                  </a:schemeClr>
                </a:solidFill>
              </a:rPr>
              <a:t> </a:t>
            </a:r>
          </a:p>
          <a:p>
            <a:r>
              <a:rPr lang="en-US" dirty="0" smtClean="0">
                <a:solidFill>
                  <a:schemeClr val="bg1">
                    <a:lumMod val="75000"/>
                  </a:schemeClr>
                </a:solidFill>
              </a:rPr>
              <a:t>Over indulgence on the social media has been the key destructive ingredient towards these aforesaid concerning issues. However it is almost impossible to cut out from ones social media life cause more than a practice it has become an addiction. </a:t>
            </a:r>
          </a:p>
          <a:p>
            <a:r>
              <a:rPr lang="en-US" dirty="0" smtClean="0">
                <a:solidFill>
                  <a:schemeClr val="bg1">
                    <a:lumMod val="75000"/>
                  </a:schemeClr>
                </a:solidFill>
              </a:rPr>
              <a:t> </a:t>
            </a:r>
            <a:endParaRPr lang="en-US" dirty="0">
              <a:solidFill>
                <a:schemeClr val="bg1">
                  <a:lumMod val="75000"/>
                </a:schemeClr>
              </a:solidFill>
            </a:endParaRPr>
          </a:p>
        </p:txBody>
      </p:sp>
      <p:pic>
        <p:nvPicPr>
          <p:cNvPr id="2057" name="Picture 9" descr="Image result for doodleodrama instagram p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64252" y="4564857"/>
            <a:ext cx="4076700" cy="2293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1034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7"/>
                                        </p:tgtEl>
                                        <p:attrNameLst>
                                          <p:attrName>style.visibility</p:attrName>
                                        </p:attrNameLst>
                                      </p:cBhvr>
                                      <p:to>
                                        <p:strVal val="visible"/>
                                      </p:to>
                                    </p:set>
                                    <p:animEffect transition="in" filter="fade">
                                      <p:cBhvr>
                                        <p:cTn id="7" dur="500"/>
                                        <p:tgtEl>
                                          <p:spTgt spid="20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52400" y="295656"/>
            <a:ext cx="8763000" cy="2616101"/>
          </a:xfrm>
          <a:prstGeom prst="rect">
            <a:avLst/>
          </a:prstGeom>
          <a:noFill/>
        </p:spPr>
        <p:txBody>
          <a:bodyPr wrap="square" rtlCol="0">
            <a:spAutoFit/>
          </a:bodyPr>
          <a:lstStyle/>
          <a:p>
            <a:r>
              <a:rPr lang="en-US" sz="2000" dirty="0" smtClean="0">
                <a:solidFill>
                  <a:schemeClr val="bg1">
                    <a:lumMod val="75000"/>
                  </a:schemeClr>
                </a:solidFill>
                <a:latin typeface="Arial Rounded MT Bold" pitchFamily="34" charset="0"/>
              </a:rPr>
              <a:t>A closer look at the problem</a:t>
            </a:r>
          </a:p>
          <a:p>
            <a:endParaRPr lang="en-US" dirty="0">
              <a:solidFill>
                <a:schemeClr val="bg1">
                  <a:lumMod val="75000"/>
                </a:schemeClr>
              </a:solidFill>
            </a:endParaRPr>
          </a:p>
          <a:p>
            <a:r>
              <a:rPr lang="en-US" dirty="0" smtClean="0">
                <a:solidFill>
                  <a:schemeClr val="bg1">
                    <a:lumMod val="75000"/>
                  </a:schemeClr>
                </a:solidFill>
              </a:rPr>
              <a:t>Human beings are master of hiding their emotions. Hence the very first emotion detection device wasn’t that much effective. It was base on recognizing the facial and non-verbal expressions of a person. The device was highly recommended for autistic persons for expressing themselves in a much better version. However for the normal , glass-faced humans, emotion recognition device is yet a long way to go.</a:t>
            </a:r>
          </a:p>
          <a:p>
            <a:endParaRPr lang="en-US" dirty="0">
              <a:solidFill>
                <a:schemeClr val="bg1">
                  <a:lumMod val="75000"/>
                </a:schemeClr>
              </a:solidFill>
            </a:endParaRPr>
          </a:p>
          <a:p>
            <a:endParaRPr lang="en-US" dirty="0">
              <a:solidFill>
                <a:schemeClr val="bg1">
                  <a:lumMod val="75000"/>
                </a:schemeClr>
              </a:solidFill>
            </a:endParaRPr>
          </a:p>
        </p:txBody>
      </p:sp>
      <p:pic>
        <p:nvPicPr>
          <p:cNvPr id="4102" name="Picture 6" descr="Image result for doodleodrama instagram p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48000"/>
            <a:ext cx="9134475"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173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fade">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0" y="228600"/>
            <a:ext cx="9067800" cy="3416320"/>
          </a:xfrm>
          <a:prstGeom prst="rect">
            <a:avLst/>
          </a:prstGeom>
          <a:noFill/>
        </p:spPr>
        <p:txBody>
          <a:bodyPr wrap="square" rtlCol="0">
            <a:spAutoFit/>
          </a:bodyPr>
          <a:lstStyle/>
          <a:p>
            <a:r>
              <a:rPr lang="en-US" dirty="0" smtClean="0">
                <a:solidFill>
                  <a:schemeClr val="bg1">
                    <a:lumMod val="75000"/>
                  </a:schemeClr>
                </a:solidFill>
              </a:rPr>
              <a:t>Proposed idea for solving the issue</a:t>
            </a:r>
          </a:p>
          <a:p>
            <a:endParaRPr lang="en-US" dirty="0">
              <a:solidFill>
                <a:schemeClr val="bg1">
                  <a:lumMod val="75000"/>
                </a:schemeClr>
              </a:solidFill>
            </a:endParaRPr>
          </a:p>
          <a:p>
            <a:r>
              <a:rPr lang="en-US" dirty="0" smtClean="0">
                <a:solidFill>
                  <a:schemeClr val="bg1">
                    <a:lumMod val="75000"/>
                  </a:schemeClr>
                </a:solidFill>
              </a:rPr>
              <a:t>As said earlier that technology is the core to all the problems, so we thought of employing the technology to solve the problem which it has created.</a:t>
            </a:r>
          </a:p>
          <a:p>
            <a:endParaRPr lang="en-US" dirty="0">
              <a:solidFill>
                <a:schemeClr val="bg1">
                  <a:lumMod val="75000"/>
                </a:schemeClr>
              </a:solidFill>
            </a:endParaRPr>
          </a:p>
          <a:p>
            <a:r>
              <a:rPr lang="en-US" dirty="0" smtClean="0">
                <a:solidFill>
                  <a:schemeClr val="bg1">
                    <a:lumMod val="75000"/>
                  </a:schemeClr>
                </a:solidFill>
              </a:rPr>
              <a:t>Our outlook for solving the problem is by developing an Application which could analyze and calculate the mood and emotion of the user to very close to accuracy.</a:t>
            </a:r>
          </a:p>
          <a:p>
            <a:endParaRPr lang="en-US" dirty="0">
              <a:solidFill>
                <a:schemeClr val="bg1">
                  <a:lumMod val="75000"/>
                </a:schemeClr>
              </a:solidFill>
            </a:endParaRPr>
          </a:p>
          <a:p>
            <a:r>
              <a:rPr lang="en-US" dirty="0" smtClean="0">
                <a:solidFill>
                  <a:schemeClr val="bg1">
                    <a:lumMod val="75000"/>
                  </a:schemeClr>
                </a:solidFill>
              </a:rPr>
              <a:t>The name of our app “The Moody Buddy” is kept thinking about a friend or a buddy who will always be there to analyze, support and solve all our emotional up and downs.</a:t>
            </a:r>
          </a:p>
          <a:p>
            <a:endParaRPr lang="en-US" dirty="0">
              <a:solidFill>
                <a:schemeClr val="bg1">
                  <a:lumMod val="75000"/>
                </a:schemeClr>
              </a:solidFill>
            </a:endParaRPr>
          </a:p>
          <a:p>
            <a:endParaRPr lang="en-US" dirty="0" smtClean="0">
              <a:solidFill>
                <a:schemeClr val="bg1">
                  <a:lumMod val="75000"/>
                </a:schemeClr>
              </a:solidFill>
            </a:endParaRPr>
          </a:p>
        </p:txBody>
      </p:sp>
      <p:pic>
        <p:nvPicPr>
          <p:cNvPr id="3078" name="Picture 6" descr="https://d2v9y0dukr6mq2.cloudfront.net/video/thumbnail/uh59Wh0/smart-phone-icon-cartoon-illustration-hand-drawn-animation-transparent_vjzkuhoq__F000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7400" y="3644920"/>
            <a:ext cx="5283200" cy="2971800"/>
          </a:xfrm>
          <a:prstGeom prst="rect">
            <a:avLst/>
          </a:prstGeom>
          <a:noFill/>
          <a:extLst>
            <a:ext uri="{909E8E84-426E-40DD-AFC4-6F175D3DCCD1}">
              <a14:hiddenFill xmlns:a14="http://schemas.microsoft.com/office/drawing/2010/main">
                <a:solidFill>
                  <a:srgbClr val="FFFFFF"/>
                </a:solidFill>
              </a14:hiddenFill>
            </a:ext>
          </a:extLst>
        </p:spPr>
      </p:pic>
      <p:sp>
        <p:nvSpPr>
          <p:cNvPr id="5" name="6-Point Star 4"/>
          <p:cNvSpPr/>
          <p:nvPr/>
        </p:nvSpPr>
        <p:spPr>
          <a:xfrm>
            <a:off x="4090416" y="4528066"/>
            <a:ext cx="1295400" cy="1371600"/>
          </a:xfrm>
          <a:prstGeom prst="star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effectLst>
                <a:outerShdw blurRad="50800" dist="38100" algn="l" rotWithShape="0">
                  <a:prstClr val="black">
                    <a:alpha val="40000"/>
                  </a:prstClr>
                </a:outerShdw>
              </a:effectLst>
            </a:endParaRPr>
          </a:p>
        </p:txBody>
      </p:sp>
      <p:sp>
        <p:nvSpPr>
          <p:cNvPr id="8" name="TextBox 7"/>
          <p:cNvSpPr txBox="1"/>
          <p:nvPr/>
        </p:nvSpPr>
        <p:spPr>
          <a:xfrm>
            <a:off x="3733800" y="4724400"/>
            <a:ext cx="2438400" cy="677108"/>
          </a:xfrm>
          <a:prstGeom prst="rect">
            <a:avLst/>
          </a:prstGeom>
          <a:noFill/>
        </p:spPr>
        <p:txBody>
          <a:bodyPr wrap="square" rtlCol="0">
            <a:spAutoFit/>
          </a:bodyPr>
          <a:lstStyle/>
          <a:p>
            <a:r>
              <a:rPr lang="en-US" dirty="0" smtClean="0"/>
              <a:t>        </a:t>
            </a:r>
            <a:r>
              <a:rPr lang="en-US" sz="1000" dirty="0">
                <a:solidFill>
                  <a:schemeClr val="bg1"/>
                </a:solidFill>
              </a:rPr>
              <a:t> </a:t>
            </a:r>
            <a:r>
              <a:rPr lang="en-US" sz="1000" dirty="0" smtClean="0">
                <a:solidFill>
                  <a:schemeClr val="bg1"/>
                </a:solidFill>
              </a:rPr>
              <a:t>             The</a:t>
            </a:r>
          </a:p>
          <a:p>
            <a:r>
              <a:rPr lang="en-US" sz="1000" dirty="0">
                <a:solidFill>
                  <a:schemeClr val="bg1"/>
                </a:solidFill>
              </a:rPr>
              <a:t> </a:t>
            </a:r>
            <a:r>
              <a:rPr lang="en-US" sz="1000" dirty="0" smtClean="0">
                <a:solidFill>
                  <a:schemeClr val="bg1"/>
                </a:solidFill>
              </a:rPr>
              <a:t>                         Moody</a:t>
            </a:r>
          </a:p>
          <a:p>
            <a:r>
              <a:rPr lang="en-US" sz="1000" dirty="0">
                <a:solidFill>
                  <a:schemeClr val="bg1"/>
                </a:solidFill>
              </a:rPr>
              <a:t> </a:t>
            </a:r>
            <a:r>
              <a:rPr lang="en-US" sz="1000" dirty="0" smtClean="0">
                <a:solidFill>
                  <a:schemeClr val="bg1"/>
                </a:solidFill>
              </a:rPr>
              <a:t>                          Buddy</a:t>
            </a:r>
            <a:endParaRPr lang="en-US" dirty="0"/>
          </a:p>
        </p:txBody>
      </p:sp>
    </p:spTree>
    <p:extLst>
      <p:ext uri="{BB962C8B-B14F-4D97-AF65-F5344CB8AC3E}">
        <p14:creationId xmlns:p14="http://schemas.microsoft.com/office/powerpoint/2010/main" val="3818962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6200" y="152400"/>
            <a:ext cx="8839200" cy="6740307"/>
          </a:xfrm>
          <a:prstGeom prst="rect">
            <a:avLst/>
          </a:prstGeom>
          <a:noFill/>
        </p:spPr>
        <p:txBody>
          <a:bodyPr wrap="square" rtlCol="0">
            <a:spAutoFit/>
          </a:bodyPr>
          <a:lstStyle/>
          <a:p>
            <a:r>
              <a:rPr lang="en-US" sz="2000" dirty="0" smtClean="0">
                <a:solidFill>
                  <a:schemeClr val="bg1">
                    <a:lumMod val="75000"/>
                  </a:schemeClr>
                </a:solidFill>
                <a:latin typeface="Arial Rounded MT Bold" pitchFamily="34" charset="0"/>
              </a:rPr>
              <a:t>Lets talk technology</a:t>
            </a:r>
          </a:p>
          <a:p>
            <a:endParaRPr lang="en-US" dirty="0">
              <a:solidFill>
                <a:schemeClr val="bg1">
                  <a:lumMod val="75000"/>
                </a:schemeClr>
              </a:solidFill>
            </a:endParaRPr>
          </a:p>
          <a:p>
            <a:r>
              <a:rPr lang="en-US" dirty="0" smtClean="0">
                <a:solidFill>
                  <a:schemeClr val="bg1">
                    <a:lumMod val="75000"/>
                  </a:schemeClr>
                </a:solidFill>
              </a:rPr>
              <a:t>* Our app will concentrate primarily on analyzing the emotional characteristics and calculating the sentimental factors and hence detecting the moods as accurate as possible.</a:t>
            </a:r>
          </a:p>
          <a:p>
            <a:endParaRPr lang="en-US" dirty="0">
              <a:solidFill>
                <a:schemeClr val="bg1">
                  <a:lumMod val="75000"/>
                </a:schemeClr>
              </a:solidFill>
            </a:endParaRPr>
          </a:p>
          <a:p>
            <a:r>
              <a:rPr lang="en-US" dirty="0" smtClean="0">
                <a:solidFill>
                  <a:schemeClr val="bg1">
                    <a:lumMod val="75000"/>
                  </a:schemeClr>
                </a:solidFill>
              </a:rPr>
              <a:t>*For that we need two components: 1. Users permission as well as the concerned social               media industry’s license to read and analyze the day to day activities of the use, the amount of time for which the user uses a particular app and the contents posted and liked by the user.</a:t>
            </a:r>
          </a:p>
          <a:p>
            <a:r>
              <a:rPr lang="en-US" dirty="0">
                <a:solidFill>
                  <a:schemeClr val="bg1">
                    <a:lumMod val="75000"/>
                  </a:schemeClr>
                </a:solidFill>
              </a:rPr>
              <a:t> </a:t>
            </a:r>
            <a:r>
              <a:rPr lang="en-US" dirty="0" smtClean="0">
                <a:solidFill>
                  <a:schemeClr val="bg1">
                    <a:lumMod val="75000"/>
                  </a:schemeClr>
                </a:solidFill>
              </a:rPr>
              <a:t>                                                                 2. Any kind of heart rate monitoring device(like Fit Bit) ,</a:t>
            </a:r>
          </a:p>
          <a:p>
            <a:r>
              <a:rPr lang="en-US" dirty="0" smtClean="0">
                <a:solidFill>
                  <a:schemeClr val="bg1">
                    <a:lumMod val="75000"/>
                  </a:schemeClr>
                </a:solidFill>
              </a:rPr>
              <a:t> preferably a heart beat monitoring watch.</a:t>
            </a:r>
          </a:p>
          <a:p>
            <a:endParaRPr lang="en-US" dirty="0">
              <a:solidFill>
                <a:schemeClr val="bg1">
                  <a:lumMod val="75000"/>
                </a:schemeClr>
              </a:solidFill>
            </a:endParaRPr>
          </a:p>
          <a:p>
            <a:r>
              <a:rPr lang="en-US" dirty="0" smtClean="0">
                <a:solidFill>
                  <a:schemeClr val="bg1">
                    <a:lumMod val="75000"/>
                  </a:schemeClr>
                </a:solidFill>
              </a:rPr>
              <a:t>*At first our app will built its very own stack of data libraries where all the words in the English dictionary will be recorded and segmented into three categories like: POSITIVE , NEUTRAL &amp; NEGATIVE.</a:t>
            </a:r>
          </a:p>
          <a:p>
            <a:r>
              <a:rPr lang="en-US" dirty="0">
                <a:solidFill>
                  <a:schemeClr val="bg1">
                    <a:lumMod val="75000"/>
                  </a:schemeClr>
                </a:solidFill>
              </a:rPr>
              <a:t> </a:t>
            </a:r>
            <a:r>
              <a:rPr lang="en-US" dirty="0" smtClean="0">
                <a:solidFill>
                  <a:schemeClr val="bg1">
                    <a:lumMod val="75000"/>
                  </a:schemeClr>
                </a:solidFill>
              </a:rPr>
              <a:t>                               For example: If the user posts something in Twitter that contains words like Good, beautiful, happy etc. , these keywords will be counted to be POSITIVE.</a:t>
            </a:r>
          </a:p>
          <a:p>
            <a:endParaRPr lang="en-US" dirty="0">
              <a:solidFill>
                <a:schemeClr val="bg1">
                  <a:lumMod val="75000"/>
                </a:schemeClr>
              </a:solidFill>
            </a:endParaRPr>
          </a:p>
          <a:p>
            <a:r>
              <a:rPr lang="en-US" dirty="0" smtClean="0">
                <a:solidFill>
                  <a:schemeClr val="bg1">
                    <a:lumMod val="75000"/>
                  </a:schemeClr>
                </a:solidFill>
              </a:rPr>
              <a:t>The essence of this functionality is taken from the concept of Sentiment analysis, where in the algorithm we use natural language processing(NPL) to classify </a:t>
            </a:r>
            <a:r>
              <a:rPr lang="en-US" dirty="0" err="1" smtClean="0">
                <a:solidFill>
                  <a:schemeClr val="bg1">
                    <a:lumMod val="75000"/>
                  </a:schemeClr>
                </a:solidFill>
              </a:rPr>
              <a:t>th</a:t>
            </a:r>
            <a:r>
              <a:rPr lang="en-US" dirty="0" smtClean="0">
                <a:solidFill>
                  <a:schemeClr val="bg1">
                    <a:lumMod val="75000"/>
                  </a:schemeClr>
                </a:solidFill>
              </a:rPr>
              <a:t> documents in the same segregation of POSITIVE, NEUTRAL &amp; NEGATIVE.</a:t>
            </a:r>
          </a:p>
          <a:p>
            <a:endParaRPr lang="en-US" dirty="0">
              <a:solidFill>
                <a:schemeClr val="bg1">
                  <a:lumMod val="75000"/>
                </a:schemeClr>
              </a:solidFill>
            </a:endParaRPr>
          </a:p>
          <a:p>
            <a:r>
              <a:rPr lang="en-US" dirty="0" smtClean="0">
                <a:solidFill>
                  <a:schemeClr val="bg1">
                    <a:lumMod val="75000"/>
                  </a:schemeClr>
                </a:solidFill>
              </a:rPr>
              <a:t>Anything the user will post or write on social media platforms will be temporarily stored and feed to the Sentiment Analysis algorithm.</a:t>
            </a:r>
            <a:endParaRPr lang="en-US" dirty="0">
              <a:solidFill>
                <a:schemeClr val="bg1">
                  <a:lumMod val="75000"/>
                </a:schemeClr>
              </a:solidFill>
            </a:endParaRPr>
          </a:p>
        </p:txBody>
      </p:sp>
    </p:spTree>
    <p:extLst>
      <p:ext uri="{BB962C8B-B14F-4D97-AF65-F5344CB8AC3E}">
        <p14:creationId xmlns:p14="http://schemas.microsoft.com/office/powerpoint/2010/main" val="21727589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76200" y="152400"/>
            <a:ext cx="8915400" cy="6463308"/>
          </a:xfrm>
          <a:prstGeom prst="rect">
            <a:avLst/>
          </a:prstGeom>
          <a:noFill/>
        </p:spPr>
        <p:txBody>
          <a:bodyPr wrap="square" rtlCol="0">
            <a:spAutoFit/>
          </a:bodyPr>
          <a:lstStyle/>
          <a:p>
            <a:r>
              <a:rPr lang="en-US" dirty="0" smtClean="0">
                <a:solidFill>
                  <a:schemeClr val="bg1">
                    <a:lumMod val="75000"/>
                  </a:schemeClr>
                </a:solidFill>
              </a:rPr>
              <a:t>Once the data is fed to the algorithm, the segmentations according to the keyword analysis takes place where each and every sentences i.e. the distance between one full-stop to another full-stop is scanned word by word and simultaneously checked with our keyword libraries and the number of POSITIVE , NEGATIVE words are calculated.</a:t>
            </a:r>
          </a:p>
          <a:p>
            <a:endParaRPr lang="en-US" dirty="0">
              <a:solidFill>
                <a:schemeClr val="bg1">
                  <a:lumMod val="75000"/>
                </a:schemeClr>
              </a:solidFill>
            </a:endParaRPr>
          </a:p>
          <a:p>
            <a:r>
              <a:rPr lang="en-US" dirty="0" smtClean="0">
                <a:solidFill>
                  <a:schemeClr val="bg1">
                    <a:lumMod val="75000"/>
                  </a:schemeClr>
                </a:solidFill>
              </a:rPr>
              <a:t>In case of sentences containing both positive and negative words and are used in a contradictory way, Advance algorithm is used.</a:t>
            </a:r>
          </a:p>
          <a:p>
            <a:r>
              <a:rPr lang="en-US" dirty="0" smtClean="0">
                <a:solidFill>
                  <a:schemeClr val="bg1">
                    <a:lumMod val="75000"/>
                  </a:schemeClr>
                </a:solidFill>
              </a:rPr>
              <a:t>For e.g. :  “The service was terrible, but the food was really good” , in these kind of sentences, the whole paragraph is split into sentences and each sentence is analyzed word by word instead of making a cumulative conclusion and such kind of sentences are categorized under NEUTRAL.</a:t>
            </a:r>
          </a:p>
          <a:p>
            <a:endParaRPr lang="en-US" dirty="0">
              <a:solidFill>
                <a:schemeClr val="bg1">
                  <a:lumMod val="75000"/>
                </a:schemeClr>
              </a:solidFill>
            </a:endParaRPr>
          </a:p>
          <a:p>
            <a:r>
              <a:rPr lang="en-US" dirty="0" smtClean="0">
                <a:solidFill>
                  <a:schemeClr val="bg1">
                    <a:lumMod val="75000"/>
                  </a:schemeClr>
                </a:solidFill>
              </a:rPr>
              <a:t>*Another way of analysis would be Mood analysis through Emoji</a:t>
            </a:r>
          </a:p>
          <a:p>
            <a:endParaRPr lang="en-US" dirty="0">
              <a:solidFill>
                <a:schemeClr val="bg1">
                  <a:lumMod val="75000"/>
                </a:schemeClr>
              </a:solidFill>
            </a:endParaRPr>
          </a:p>
          <a:p>
            <a:r>
              <a:rPr lang="en-US" dirty="0" smtClean="0">
                <a:solidFill>
                  <a:schemeClr val="bg1">
                    <a:lumMod val="75000"/>
                  </a:schemeClr>
                </a:solidFill>
              </a:rPr>
              <a:t> Emoji are a source of information about the content, the state of the communicator and possibly the intended effect on the recipient of the communication. As such, they should be subject to analysis just like any other part of the source material.</a:t>
            </a:r>
          </a:p>
          <a:p>
            <a:endParaRPr lang="en-US" dirty="0">
              <a:solidFill>
                <a:schemeClr val="bg1">
                  <a:lumMod val="75000"/>
                </a:schemeClr>
              </a:solidFill>
            </a:endParaRPr>
          </a:p>
          <a:p>
            <a:r>
              <a:rPr lang="en-US" dirty="0" smtClean="0">
                <a:solidFill>
                  <a:schemeClr val="bg1">
                    <a:lumMod val="75000"/>
                  </a:schemeClr>
                </a:solidFill>
              </a:rPr>
              <a:t>We can achieve it simply by using Tensorflow’s Object Detection API tool which helps to built to deploy powerful Emoji recognition software.</a:t>
            </a:r>
          </a:p>
          <a:p>
            <a:endParaRPr lang="en-US" dirty="0">
              <a:solidFill>
                <a:schemeClr val="bg1">
                  <a:lumMod val="75000"/>
                </a:schemeClr>
              </a:solidFill>
            </a:endParaRPr>
          </a:p>
          <a:p>
            <a:r>
              <a:rPr lang="en-US" dirty="0" smtClean="0">
                <a:solidFill>
                  <a:schemeClr val="bg1">
                    <a:lumMod val="75000"/>
                  </a:schemeClr>
                </a:solidFill>
              </a:rPr>
              <a:t>All these </a:t>
            </a:r>
            <a:r>
              <a:rPr lang="en-US" dirty="0" err="1" smtClean="0">
                <a:solidFill>
                  <a:schemeClr val="bg1">
                    <a:lumMod val="75000"/>
                  </a:schemeClr>
                </a:solidFill>
              </a:rPr>
              <a:t>informations</a:t>
            </a:r>
            <a:r>
              <a:rPr lang="en-US" dirty="0" smtClean="0">
                <a:solidFill>
                  <a:schemeClr val="bg1">
                    <a:lumMod val="75000"/>
                  </a:schemeClr>
                </a:solidFill>
              </a:rPr>
              <a:t> will be updated after a time period of 12 hours after which a cumulative result will be provided.</a:t>
            </a:r>
          </a:p>
        </p:txBody>
      </p:sp>
    </p:spTree>
    <p:extLst>
      <p:ext uri="{BB962C8B-B14F-4D97-AF65-F5344CB8AC3E}">
        <p14:creationId xmlns:p14="http://schemas.microsoft.com/office/powerpoint/2010/main" val="21727589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0" y="152400"/>
            <a:ext cx="9144000" cy="369332"/>
          </a:xfrm>
          <a:prstGeom prst="rect">
            <a:avLst/>
          </a:prstGeom>
          <a:noFill/>
        </p:spPr>
        <p:txBody>
          <a:bodyPr wrap="square" rtlCol="0">
            <a:spAutoFit/>
          </a:bodyPr>
          <a:lstStyle/>
          <a:p>
            <a:r>
              <a:rPr lang="en-US" dirty="0">
                <a:solidFill>
                  <a:schemeClr val="bg1">
                    <a:lumMod val="75000"/>
                  </a:schemeClr>
                </a:solidFill>
              </a:rPr>
              <a:t>*</a:t>
            </a:r>
            <a:endParaRPr lang="en-US" dirty="0" smtClean="0">
              <a:solidFill>
                <a:schemeClr val="bg1">
                  <a:lumMod val="75000"/>
                </a:schemeClr>
              </a:solidFill>
            </a:endParaRPr>
          </a:p>
        </p:txBody>
      </p:sp>
      <p:sp>
        <p:nvSpPr>
          <p:cNvPr id="4" name="TextBox 3"/>
          <p:cNvSpPr txBox="1"/>
          <p:nvPr/>
        </p:nvSpPr>
        <p:spPr>
          <a:xfrm>
            <a:off x="76200" y="152400"/>
            <a:ext cx="9067800" cy="3970318"/>
          </a:xfrm>
          <a:prstGeom prst="rect">
            <a:avLst/>
          </a:prstGeom>
          <a:noFill/>
        </p:spPr>
        <p:txBody>
          <a:bodyPr wrap="square" rtlCol="0">
            <a:spAutoFit/>
          </a:bodyPr>
          <a:lstStyle/>
          <a:p>
            <a:r>
              <a:rPr lang="en-US" dirty="0" smtClean="0"/>
              <a:t> </a:t>
            </a:r>
            <a:r>
              <a:rPr lang="en-US" dirty="0" smtClean="0">
                <a:solidFill>
                  <a:schemeClr val="bg1">
                    <a:lumMod val="75000"/>
                  </a:schemeClr>
                </a:solidFill>
              </a:rPr>
              <a:t>Last but not the least, in order to get accurate results we are implementing a heart rate monitoring device. The user can use the device as a watch to wear which will record the heart rate of the user for collecting data every minutes.</a:t>
            </a:r>
          </a:p>
          <a:p>
            <a:endParaRPr lang="en-US" dirty="0">
              <a:solidFill>
                <a:schemeClr val="bg1">
                  <a:lumMod val="75000"/>
                </a:schemeClr>
              </a:solidFill>
            </a:endParaRPr>
          </a:p>
          <a:p>
            <a:r>
              <a:rPr lang="en-US" dirty="0" smtClean="0">
                <a:solidFill>
                  <a:schemeClr val="bg1">
                    <a:lumMod val="75000"/>
                  </a:schemeClr>
                </a:solidFill>
              </a:rPr>
              <a:t>According to medical science the normal heart rate of a human is 72 beats per minutes. If the heart rate is higher than the normal limit for a prolonged period that is more than 15 mins than two assumptions can be made: 1. The user is angry or tensed.</a:t>
            </a:r>
          </a:p>
          <a:p>
            <a:r>
              <a:rPr lang="en-US" dirty="0">
                <a:solidFill>
                  <a:schemeClr val="bg1">
                    <a:lumMod val="75000"/>
                  </a:schemeClr>
                </a:solidFill>
              </a:rPr>
              <a:t> </a:t>
            </a:r>
            <a:r>
              <a:rPr lang="en-US" dirty="0" smtClean="0">
                <a:solidFill>
                  <a:schemeClr val="bg1">
                    <a:lumMod val="75000"/>
                  </a:schemeClr>
                </a:solidFill>
              </a:rPr>
              <a:t>                                                       2. The user is excited.</a:t>
            </a:r>
          </a:p>
          <a:p>
            <a:r>
              <a:rPr lang="en-US" dirty="0" smtClean="0">
                <a:solidFill>
                  <a:schemeClr val="bg1">
                    <a:lumMod val="75000"/>
                  </a:schemeClr>
                </a:solidFill>
              </a:rPr>
              <a:t>Accordingly a notification will be fetched to the user where a questionnaires of 10  questions will be popped up. If the user attempts to take the questions, then the no. of no's and no. of yes would help to detect the mood.</a:t>
            </a:r>
          </a:p>
          <a:p>
            <a:r>
              <a:rPr lang="en-US" dirty="0" smtClean="0">
                <a:solidFill>
                  <a:schemeClr val="bg1">
                    <a:lumMod val="75000"/>
                  </a:schemeClr>
                </a:solidFill>
              </a:rPr>
              <a:t>If the no. of yes is more than the user might be angry/tensed and if the no. of no's is more than it will be mere excitement.</a:t>
            </a:r>
          </a:p>
          <a:p>
            <a:endParaRPr lang="en-US" dirty="0"/>
          </a:p>
        </p:txBody>
      </p:sp>
      <p:graphicFrame>
        <p:nvGraphicFramePr>
          <p:cNvPr id="6" name="Diagram 5"/>
          <p:cNvGraphicFramePr/>
          <p:nvPr>
            <p:extLst>
              <p:ext uri="{D42A27DB-BD31-4B8C-83A1-F6EECF244321}">
                <p14:modId xmlns:p14="http://schemas.microsoft.com/office/powerpoint/2010/main" val="1339103366"/>
              </p:ext>
            </p:extLst>
          </p:nvPr>
        </p:nvGraphicFramePr>
        <p:xfrm>
          <a:off x="1219200" y="3352800"/>
          <a:ext cx="6092952"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6858000" y="4419600"/>
            <a:ext cx="1066800" cy="276999"/>
          </a:xfrm>
          <a:prstGeom prst="rect">
            <a:avLst/>
          </a:prstGeom>
          <a:noFill/>
        </p:spPr>
        <p:txBody>
          <a:bodyPr wrap="square" rtlCol="0">
            <a:spAutoFit/>
          </a:bodyPr>
          <a:lstStyle/>
          <a:p>
            <a:r>
              <a:rPr lang="en-US" sz="1200" dirty="0" smtClean="0">
                <a:solidFill>
                  <a:schemeClr val="bg1">
                    <a:lumMod val="75000"/>
                  </a:schemeClr>
                </a:solidFill>
              </a:rPr>
              <a:t>Excited~~</a:t>
            </a:r>
            <a:endParaRPr lang="en-US" sz="1200" dirty="0">
              <a:solidFill>
                <a:schemeClr val="bg1">
                  <a:lumMod val="75000"/>
                </a:schemeClr>
              </a:solidFill>
            </a:endParaRPr>
          </a:p>
        </p:txBody>
      </p:sp>
      <p:sp>
        <p:nvSpPr>
          <p:cNvPr id="9" name="TextBox 8"/>
          <p:cNvSpPr txBox="1"/>
          <p:nvPr/>
        </p:nvSpPr>
        <p:spPr>
          <a:xfrm>
            <a:off x="6400800" y="5334000"/>
            <a:ext cx="1295400" cy="276999"/>
          </a:xfrm>
          <a:prstGeom prst="rect">
            <a:avLst/>
          </a:prstGeom>
          <a:noFill/>
        </p:spPr>
        <p:txBody>
          <a:bodyPr wrap="square" rtlCol="0">
            <a:spAutoFit/>
          </a:bodyPr>
          <a:lstStyle/>
          <a:p>
            <a:r>
              <a:rPr lang="en-US" sz="1200" dirty="0" smtClean="0">
                <a:solidFill>
                  <a:schemeClr val="bg1"/>
                </a:solidFill>
              </a:rPr>
              <a:t>Angry~~</a:t>
            </a:r>
            <a:endParaRPr lang="en-US" sz="1200" dirty="0">
              <a:solidFill>
                <a:schemeClr val="bg1"/>
              </a:solidFill>
            </a:endParaRPr>
          </a:p>
        </p:txBody>
      </p:sp>
      <p:sp>
        <p:nvSpPr>
          <p:cNvPr id="10" name="TextBox 9"/>
          <p:cNvSpPr txBox="1"/>
          <p:nvPr/>
        </p:nvSpPr>
        <p:spPr>
          <a:xfrm>
            <a:off x="6934200" y="6400800"/>
            <a:ext cx="1219200" cy="276999"/>
          </a:xfrm>
          <a:prstGeom prst="rect">
            <a:avLst/>
          </a:prstGeom>
          <a:noFill/>
        </p:spPr>
        <p:txBody>
          <a:bodyPr wrap="square" rtlCol="0">
            <a:spAutoFit/>
          </a:bodyPr>
          <a:lstStyle/>
          <a:p>
            <a:r>
              <a:rPr lang="en-US" sz="1200" dirty="0" smtClean="0">
                <a:solidFill>
                  <a:schemeClr val="bg1"/>
                </a:solidFill>
              </a:rPr>
              <a:t>Tensed~~</a:t>
            </a:r>
            <a:endParaRPr lang="en-US" sz="1200" dirty="0">
              <a:solidFill>
                <a:schemeClr val="bg1"/>
              </a:solidFill>
            </a:endParaRPr>
          </a:p>
        </p:txBody>
      </p:sp>
    </p:spTree>
    <p:extLst>
      <p:ext uri="{BB962C8B-B14F-4D97-AF65-F5344CB8AC3E}">
        <p14:creationId xmlns:p14="http://schemas.microsoft.com/office/powerpoint/2010/main" val="217275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0" y="152400"/>
            <a:ext cx="9144000" cy="1754326"/>
          </a:xfrm>
          <a:prstGeom prst="rect">
            <a:avLst/>
          </a:prstGeom>
          <a:noFill/>
        </p:spPr>
        <p:txBody>
          <a:bodyPr wrap="square" rtlCol="0">
            <a:spAutoFit/>
          </a:bodyPr>
          <a:lstStyle/>
          <a:p>
            <a:r>
              <a:rPr lang="en-US" dirty="0" smtClean="0">
                <a:solidFill>
                  <a:schemeClr val="bg1">
                    <a:lumMod val="75000"/>
                  </a:schemeClr>
                </a:solidFill>
              </a:rPr>
              <a:t>*If the heart rate is less than the normal rate than there might be two possibilities which says</a:t>
            </a:r>
          </a:p>
          <a:p>
            <a:r>
              <a:rPr lang="en-US" dirty="0" smtClean="0">
                <a:solidFill>
                  <a:schemeClr val="bg1">
                    <a:lumMod val="75000"/>
                  </a:schemeClr>
                </a:solidFill>
              </a:rPr>
              <a:t>the person might be depressed or his he is suffering from  an ailment. </a:t>
            </a:r>
          </a:p>
          <a:p>
            <a:r>
              <a:rPr lang="en-US" dirty="0" smtClean="0">
                <a:solidFill>
                  <a:schemeClr val="bg1">
                    <a:lumMod val="75000"/>
                  </a:schemeClr>
                </a:solidFill>
              </a:rPr>
              <a:t>Whenever such abnormality will take place again the notification will pop up asking for permission to ask questions from the questionnaires which is such curated so that depending upon the no. of yes and no. of no's we can predict the current mood of the user.</a:t>
            </a:r>
          </a:p>
          <a:p>
            <a:endParaRPr lang="en-US" dirty="0">
              <a:solidFill>
                <a:schemeClr val="bg1">
                  <a:lumMod val="75000"/>
                </a:schemeClr>
              </a:solidFill>
            </a:endParaRPr>
          </a:p>
        </p:txBody>
      </p:sp>
      <p:graphicFrame>
        <p:nvGraphicFramePr>
          <p:cNvPr id="5" name="Diagram 4"/>
          <p:cNvGraphicFramePr/>
          <p:nvPr>
            <p:extLst>
              <p:ext uri="{D42A27DB-BD31-4B8C-83A1-F6EECF244321}">
                <p14:modId xmlns:p14="http://schemas.microsoft.com/office/powerpoint/2010/main" val="2866436203"/>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7162800" y="3276600"/>
            <a:ext cx="1600200" cy="461665"/>
          </a:xfrm>
          <a:prstGeom prst="rect">
            <a:avLst/>
          </a:prstGeom>
          <a:noFill/>
        </p:spPr>
        <p:txBody>
          <a:bodyPr wrap="square" rtlCol="0">
            <a:spAutoFit/>
          </a:bodyPr>
          <a:lstStyle/>
          <a:p>
            <a:r>
              <a:rPr lang="en-US" sz="1200" dirty="0" smtClean="0">
                <a:solidFill>
                  <a:schemeClr val="bg1"/>
                </a:solidFill>
              </a:rPr>
              <a:t>Depression and    Anxiety~~</a:t>
            </a:r>
            <a:endParaRPr lang="en-US" sz="1200" dirty="0">
              <a:solidFill>
                <a:schemeClr val="bg1"/>
              </a:solidFill>
            </a:endParaRPr>
          </a:p>
        </p:txBody>
      </p:sp>
    </p:spTree>
    <p:extLst>
      <p:ext uri="{BB962C8B-B14F-4D97-AF65-F5344CB8AC3E}">
        <p14:creationId xmlns:p14="http://schemas.microsoft.com/office/powerpoint/2010/main" val="2639667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Image result for bl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0"/>
            <a:ext cx="79248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1"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8" y="914400"/>
            <a:ext cx="9127222"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6200" y="228600"/>
            <a:ext cx="7772400" cy="646331"/>
          </a:xfrm>
          <a:prstGeom prst="rect">
            <a:avLst/>
          </a:prstGeom>
          <a:noFill/>
        </p:spPr>
        <p:txBody>
          <a:bodyPr wrap="square" rtlCol="0">
            <a:spAutoFit/>
          </a:bodyPr>
          <a:lstStyle/>
          <a:p>
            <a:r>
              <a:rPr lang="en-US" dirty="0" smtClean="0">
                <a:solidFill>
                  <a:schemeClr val="bg1">
                    <a:lumMod val="75000"/>
                  </a:schemeClr>
                </a:solidFill>
                <a:latin typeface="Arial Rounded MT Bold" pitchFamily="34" charset="0"/>
              </a:rPr>
              <a:t>Flowchart of operation of “The Moody Buddy”</a:t>
            </a:r>
          </a:p>
          <a:p>
            <a:endParaRPr lang="en-US" dirty="0">
              <a:solidFill>
                <a:schemeClr val="bg1">
                  <a:lumMod val="75000"/>
                </a:schemeClr>
              </a:solidFill>
              <a:latin typeface="Arial Rounded MT Bold" pitchFamily="34" charset="0"/>
            </a:endParaRPr>
          </a:p>
        </p:txBody>
      </p:sp>
    </p:spTree>
    <p:extLst>
      <p:ext uri="{BB962C8B-B14F-4D97-AF65-F5344CB8AC3E}">
        <p14:creationId xmlns:p14="http://schemas.microsoft.com/office/powerpoint/2010/main" val="2639667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0241"/>
                                        </p:tgtEl>
                                        <p:attrNameLst>
                                          <p:attrName>style.visibility</p:attrName>
                                        </p:attrNameLst>
                                      </p:cBhvr>
                                      <p:to>
                                        <p:strVal val="visible"/>
                                      </p:to>
                                    </p:set>
                                    <p:animEffect transition="in" filter="wheel(1)">
                                      <p:cBhvr>
                                        <p:cTn id="7" dur="2000"/>
                                        <p:tgtEl>
                                          <p:spTgt spid="10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507</TotalTime>
  <Words>1282</Words>
  <Application>Microsoft Office PowerPoint</Application>
  <PresentationFormat>On-screen Show (4:3)</PresentationFormat>
  <Paragraphs>99</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26</cp:revision>
  <dcterms:created xsi:type="dcterms:W3CDTF">2018-10-06T08:45:59Z</dcterms:created>
  <dcterms:modified xsi:type="dcterms:W3CDTF">2018-10-06T17:13:38Z</dcterms:modified>
</cp:coreProperties>
</file>

<file path=docProps/thumbnail.jpeg>
</file>